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8"/>
  </p:notesMasterIdLst>
  <p:sldIdLst>
    <p:sldId id="259" r:id="rId2"/>
    <p:sldId id="270" r:id="rId3"/>
    <p:sldId id="276" r:id="rId4"/>
    <p:sldId id="272" r:id="rId5"/>
    <p:sldId id="273" r:id="rId6"/>
    <p:sldId id="274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B7A"/>
    <a:srgbClr val="007BC0"/>
    <a:srgbClr val="00B2B1"/>
    <a:srgbClr val="2D5596"/>
    <a:srgbClr val="F27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20"/>
    <p:restoredTop sz="94560"/>
  </p:normalViewPr>
  <p:slideViewPr>
    <p:cSldViewPr snapToGrid="0" snapToObjects="1">
      <p:cViewPr varScale="1">
        <p:scale>
          <a:sx n="64" d="100"/>
          <a:sy n="64" d="100"/>
        </p:scale>
        <p:origin x="224" y="50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1908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"/>
          <p:cNvSpPr>
            <a:spLocks noGrp="1"/>
          </p:cNvSpPr>
          <p:nvPr>
            <p:ph type="sldNum" sz="quarter" idx="10"/>
          </p:nvPr>
        </p:nvSpPr>
        <p:spPr>
          <a:xfrm>
            <a:off x="756444" y="12770422"/>
            <a:ext cx="493712" cy="511175"/>
          </a:xfrm>
          <a:ln/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756444" y="4113499"/>
            <a:ext cx="22762369" cy="7243762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Place body copy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56444" y="978694"/>
            <a:ext cx="22716331" cy="1721644"/>
          </a:xfrm>
        </p:spPr>
        <p:txBody>
          <a:bodyPr/>
          <a:lstStyle>
            <a:lvl1pPr algn="ctr">
              <a:defRPr sz="100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/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5"/>
          <p:cNvSpPr>
            <a:spLocks noGrp="1"/>
          </p:cNvSpPr>
          <p:nvPr>
            <p:ph type="sldNum" sz="quarter" idx="10"/>
          </p:nvPr>
        </p:nvSpPr>
        <p:spPr>
          <a:xfrm>
            <a:off x="642500" y="12822230"/>
            <a:ext cx="493712" cy="511175"/>
          </a:xfr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3F8E91-8925-4A44-BE29-ED4AC7A15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260" y="11909502"/>
            <a:ext cx="4377240" cy="9417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5EE25F-47C7-0046-A87D-5406FEDAAE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2141" y="-218661"/>
            <a:ext cx="47177740" cy="1415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4532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ion - Az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ample 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-2462213"/>
            <a:ext cx="24752300" cy="165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Shape 65"/>
          <p:cNvSpPr>
            <a:spLocks noChangeArrowheads="1"/>
          </p:cNvSpPr>
          <p:nvPr/>
        </p:nvSpPr>
        <p:spPr bwMode="auto">
          <a:xfrm>
            <a:off x="-104775" y="-1672683"/>
            <a:ext cx="24879300" cy="15741108"/>
          </a:xfrm>
          <a:prstGeom prst="rect">
            <a:avLst/>
          </a:prstGeom>
          <a:solidFill>
            <a:srgbClr val="ED2B7A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/>
          <a:p>
            <a:pPr algn="ctr" eaLnBrk="1"/>
            <a:endParaRPr lang="en-US" altLang="en-US" sz="3200" dirty="0">
              <a:solidFill>
                <a:srgbClr val="00AAE5"/>
              </a:solidFill>
            </a:endParaRPr>
          </a:p>
        </p:txBody>
      </p:sp>
      <p:sp>
        <p:nvSpPr>
          <p:cNvPr id="5" name="Shape 67"/>
          <p:cNvSpPr>
            <a:spLocks noGrp="1"/>
          </p:cNvSpPr>
          <p:nvPr>
            <p:ph type="sldNum" sz="quarter" idx="10"/>
          </p:nvPr>
        </p:nvSpPr>
        <p:spPr>
          <a:xfrm>
            <a:off x="652853" y="12851219"/>
            <a:ext cx="493712" cy="511175"/>
          </a:xfr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921250" y="6176168"/>
            <a:ext cx="14030325" cy="5414963"/>
          </a:xfrm>
        </p:spPr>
        <p:txBody>
          <a:bodyPr/>
          <a:lstStyle>
            <a:lvl1pPr algn="ctr">
              <a:defRPr sz="120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7E7BFB-D415-8E4B-9318-D6243C5341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907" y="12420677"/>
            <a:ext cx="4377240" cy="94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9889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ion - Cran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ample 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" b="12802"/>
          <a:stretch/>
        </p:blipFill>
        <p:spPr bwMode="auto">
          <a:xfrm>
            <a:off x="-104775" y="1"/>
            <a:ext cx="248793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Shape 75"/>
          <p:cNvSpPr>
            <a:spLocks noChangeArrowheads="1"/>
          </p:cNvSpPr>
          <p:nvPr userDrawn="1"/>
        </p:nvSpPr>
        <p:spPr bwMode="auto">
          <a:xfrm>
            <a:off x="-104775" y="1"/>
            <a:ext cx="24879300" cy="13858876"/>
          </a:xfrm>
          <a:prstGeom prst="rect">
            <a:avLst/>
          </a:prstGeom>
          <a:solidFill>
            <a:srgbClr val="F2793A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/>
          <a:p>
            <a:pPr algn="ctr" eaLnBrk="1"/>
            <a:endParaRPr lang="en-US" altLang="en-US" sz="3200">
              <a:solidFill>
                <a:srgbClr val="00AAE5"/>
              </a:solidFill>
            </a:endParaRPr>
          </a:p>
        </p:txBody>
      </p:sp>
      <p:sp>
        <p:nvSpPr>
          <p:cNvPr id="4" name="Shape 76"/>
          <p:cNvSpPr>
            <a:spLocks noChangeArrowheads="1"/>
          </p:cNvSpPr>
          <p:nvPr/>
        </p:nvSpPr>
        <p:spPr bwMode="auto">
          <a:xfrm>
            <a:off x="800100" y="-71438"/>
            <a:ext cx="22777450" cy="138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/>
          <a:p>
            <a:pPr algn="ctr" eaLnBrk="1"/>
            <a:endParaRPr lang="en-US" altLang="en-US" sz="15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hape 77"/>
          <p:cNvSpPr>
            <a:spLocks noGrp="1"/>
          </p:cNvSpPr>
          <p:nvPr>
            <p:ph type="sldNum" sz="quarter" idx="10"/>
          </p:nvPr>
        </p:nvSpPr>
        <p:spPr>
          <a:xfrm>
            <a:off x="806450" y="12655605"/>
            <a:ext cx="493712" cy="511175"/>
          </a:xfr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921250" y="6176168"/>
            <a:ext cx="14030325" cy="5414963"/>
          </a:xfrm>
        </p:spPr>
        <p:txBody>
          <a:bodyPr/>
          <a:lstStyle>
            <a:lvl1pPr algn="ctr">
              <a:defRPr sz="120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AAB688-BD5D-A642-896D-6F63EBD5C7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664" y="12225063"/>
            <a:ext cx="4377240" cy="94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4634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ion - 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ample 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1517650"/>
            <a:ext cx="24464963" cy="163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Shape 85"/>
          <p:cNvSpPr>
            <a:spLocks noChangeArrowheads="1"/>
          </p:cNvSpPr>
          <p:nvPr/>
        </p:nvSpPr>
        <p:spPr bwMode="auto">
          <a:xfrm>
            <a:off x="-104775" y="-1517650"/>
            <a:ext cx="24879300" cy="16309975"/>
          </a:xfrm>
          <a:prstGeom prst="rect">
            <a:avLst/>
          </a:prstGeom>
          <a:solidFill>
            <a:srgbClr val="007BC0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1437" tIns="71437" rIns="71437" bIns="71437" anchor="ctr"/>
          <a:lstStyle/>
          <a:p>
            <a:pPr algn="ctr" eaLnBrk="1"/>
            <a:endParaRPr lang="en-US" altLang="en-US" sz="3200">
              <a:solidFill>
                <a:srgbClr val="58585A"/>
              </a:solidFill>
            </a:endParaRPr>
          </a:p>
        </p:txBody>
      </p:sp>
      <p:sp>
        <p:nvSpPr>
          <p:cNvPr id="5" name="Shape 87"/>
          <p:cNvSpPr>
            <a:spLocks noGrp="1"/>
          </p:cNvSpPr>
          <p:nvPr>
            <p:ph type="sldNum" sz="quarter" idx="10"/>
          </p:nvPr>
        </p:nvSpPr>
        <p:spPr>
          <a:xfrm>
            <a:off x="685731" y="13460412"/>
            <a:ext cx="493712" cy="511175"/>
          </a:xfr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921250" y="6176168"/>
            <a:ext cx="14030325" cy="5414963"/>
          </a:xfrm>
        </p:spPr>
        <p:txBody>
          <a:bodyPr/>
          <a:lstStyle>
            <a:lvl1pPr algn="ctr">
              <a:defRPr sz="120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017C73-78D6-8044-9AA4-D9709752E2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1029" y="13029870"/>
            <a:ext cx="4377240" cy="94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329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30DBDE-4BED-E24A-849D-59BB84B64CF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2141" y="-218661"/>
            <a:ext cx="47177740" cy="14153322"/>
          </a:xfrm>
          <a:prstGeom prst="rect">
            <a:avLst/>
          </a:prstGeom>
        </p:spPr>
      </p:pic>
      <p:sp>
        <p:nvSpPr>
          <p:cNvPr id="1026" name="Shape 3"/>
          <p:cNvSpPr>
            <a:spLocks noGrp="1"/>
          </p:cNvSpPr>
          <p:nvPr>
            <p:ph type="title"/>
          </p:nvPr>
        </p:nvSpPr>
        <p:spPr bwMode="auto">
          <a:xfrm>
            <a:off x="749300" y="449263"/>
            <a:ext cx="227774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71437" tIns="71437" rIns="71437" bIns="71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7" name="Shape 4"/>
          <p:cNvSpPr>
            <a:spLocks noGrp="1"/>
          </p:cNvSpPr>
          <p:nvPr>
            <p:ph type="body" idx="1"/>
          </p:nvPr>
        </p:nvSpPr>
        <p:spPr bwMode="auto">
          <a:xfrm>
            <a:off x="763588" y="2543175"/>
            <a:ext cx="22748875" cy="976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71437" tIns="71437" rIns="71437" bIns="71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Arial" panose="020B0604020202020204" pitchFamily="34" charset="0"/>
              </a:rPr>
              <a:t>Body Level One</a:t>
            </a:r>
          </a:p>
          <a:p>
            <a:pPr lvl="1"/>
            <a:r>
              <a:rPr lang="en-US" altLang="en-US" dirty="0">
                <a:sym typeface="Arial" panose="020B0604020202020204" pitchFamily="34" charset="0"/>
              </a:rPr>
              <a:t>Body Level Two</a:t>
            </a:r>
          </a:p>
          <a:p>
            <a:pPr lvl="2"/>
            <a:r>
              <a:rPr lang="en-US" altLang="en-US" dirty="0">
                <a:sym typeface="Arial" panose="020B0604020202020204" pitchFamily="34" charset="0"/>
              </a:rPr>
              <a:t>Body Level Three</a:t>
            </a:r>
          </a:p>
          <a:p>
            <a:pPr lvl="3"/>
            <a:r>
              <a:rPr lang="en-US" altLang="en-US" dirty="0">
                <a:sym typeface="Arial" panose="020B0604020202020204" pitchFamily="34" charset="0"/>
              </a:rPr>
              <a:t>Body Level Four</a:t>
            </a:r>
          </a:p>
          <a:p>
            <a:pPr lvl="4"/>
            <a:r>
              <a:rPr lang="en-US" altLang="en-US" dirty="0">
                <a:sym typeface="Arial" panose="020B0604020202020204" pitchFamily="34" charset="0"/>
              </a:rPr>
              <a:t>Body Level Five</a:t>
            </a:r>
          </a:p>
        </p:txBody>
      </p:sp>
      <p:sp>
        <p:nvSpPr>
          <p:cNvPr id="1028" name="Shape 5"/>
          <p:cNvSpPr>
            <a:spLocks noChangeShapeType="1"/>
          </p:cNvSpPr>
          <p:nvPr/>
        </p:nvSpPr>
        <p:spPr bwMode="auto">
          <a:xfrm>
            <a:off x="762000" y="2263775"/>
            <a:ext cx="22752050" cy="0"/>
          </a:xfrm>
          <a:prstGeom prst="line">
            <a:avLst/>
          </a:prstGeom>
          <a:noFill/>
          <a:ln w="25400">
            <a:solidFill>
              <a:srgbClr val="58585A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437" tIns="71437" rIns="71437" bIns="71437" anchor="ctr"/>
          <a:lstStyle/>
          <a:p>
            <a:endParaRPr lang="en-US"/>
          </a:p>
        </p:txBody>
      </p:sp>
      <p:sp>
        <p:nvSpPr>
          <p:cNvPr id="1029" name="Shape 6"/>
          <p:cNvSpPr>
            <a:spLocks noGrp="1"/>
          </p:cNvSpPr>
          <p:nvPr>
            <p:ph type="sldNum" sz="quarter" idx="2"/>
          </p:nvPr>
        </p:nvSpPr>
        <p:spPr bwMode="auto">
          <a:xfrm>
            <a:off x="515144" y="12755562"/>
            <a:ext cx="49371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71437" tIns="71437" rIns="71437" bIns="71437" numCol="1" anchor="t" anchorCtr="0" compatLnSpc="1">
            <a:prstTxWarp prst="textNoShape">
              <a:avLst/>
            </a:prstTxWarp>
            <a:spAutoFit/>
          </a:bodyPr>
          <a:lstStyle>
            <a:lvl1pPr algn="ctr" eaLnBrk="1">
              <a:defRPr sz="2400"/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D6F18A-6229-3047-BEE4-9484EABFBE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8472" y="12325020"/>
            <a:ext cx="4377240" cy="94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5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4" r:id="rId3"/>
    <p:sldLayoutId id="2147483665" r:id="rId4"/>
    <p:sldLayoutId id="2147483666" r:id="rId5"/>
  </p:sldLayoutIdLst>
  <p:transition spd="slow">
    <p:fade/>
  </p:transition>
  <p:txStyles>
    <p:titleStyle>
      <a:lvl1pPr algn="l" defTabSz="820738" rtl="0" eaLnBrk="1" fontAlgn="base" hangingPunct="1">
        <a:spcBef>
          <a:spcPct val="0"/>
        </a:spcBef>
        <a:spcAft>
          <a:spcPct val="0"/>
        </a:spcAft>
        <a:defRPr sz="11200" b="1">
          <a:solidFill>
            <a:schemeClr val="bg1"/>
          </a:solidFill>
          <a:latin typeface="Arial" charset="0"/>
          <a:ea typeface="Arial" charset="0"/>
          <a:cs typeface="Arial" charset="0"/>
          <a:sym typeface="Arial" panose="020B0604020202020204" pitchFamily="34" charset="0"/>
        </a:defRPr>
      </a:lvl1pPr>
      <a:lvl2pPr algn="l" defTabSz="820738" rtl="0" eaLnBrk="1" fontAlgn="base" hangingPunct="1">
        <a:spcBef>
          <a:spcPct val="0"/>
        </a:spcBef>
        <a:spcAft>
          <a:spcPct val="0"/>
        </a:spcAft>
        <a:defRPr sz="11200" b="1">
          <a:solidFill>
            <a:srgbClr val="ED2B7A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l" defTabSz="820738" rtl="0" eaLnBrk="1" fontAlgn="base" hangingPunct="1">
        <a:spcBef>
          <a:spcPct val="0"/>
        </a:spcBef>
        <a:spcAft>
          <a:spcPct val="0"/>
        </a:spcAft>
        <a:defRPr sz="11200" b="1">
          <a:solidFill>
            <a:srgbClr val="ED2B7A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algn="l" defTabSz="820738" rtl="0" eaLnBrk="1" fontAlgn="base" hangingPunct="1">
        <a:spcBef>
          <a:spcPct val="0"/>
        </a:spcBef>
        <a:spcAft>
          <a:spcPct val="0"/>
        </a:spcAft>
        <a:defRPr sz="11200" b="1">
          <a:solidFill>
            <a:srgbClr val="ED2B7A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algn="l" defTabSz="820738" rtl="0" eaLnBrk="1" fontAlgn="base" hangingPunct="1">
        <a:spcBef>
          <a:spcPct val="0"/>
        </a:spcBef>
        <a:spcAft>
          <a:spcPct val="0"/>
        </a:spcAft>
        <a:defRPr sz="11200" b="1">
          <a:solidFill>
            <a:srgbClr val="ED2B7A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L="0" marR="0" indent="1143000" algn="l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9999"/>
          </a:solidFill>
          <a:uFillTx/>
          <a:latin typeface="Arial"/>
          <a:ea typeface="Arial"/>
          <a:cs typeface="Arial"/>
          <a:sym typeface="Arial"/>
        </a:defRPr>
      </a:lvl6pPr>
      <a:lvl7pPr marL="0" marR="0" indent="1371600" algn="l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9999"/>
          </a:solidFill>
          <a:uFillTx/>
          <a:latin typeface="Arial"/>
          <a:ea typeface="Arial"/>
          <a:cs typeface="Arial"/>
          <a:sym typeface="Arial"/>
        </a:defRPr>
      </a:lvl7pPr>
      <a:lvl8pPr marL="0" marR="0" indent="1600200" algn="l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9999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9999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algn="l" defTabSz="820738" rtl="0" eaLnBrk="1" fontAlgn="base" hangingPunct="1">
        <a:spcBef>
          <a:spcPct val="0"/>
        </a:spcBef>
        <a:spcAft>
          <a:spcPct val="0"/>
        </a:spcAft>
        <a:defRPr sz="4200">
          <a:solidFill>
            <a:srgbClr val="58585A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indent="228600" algn="l" defTabSz="820738" rtl="0" eaLnBrk="1" fontAlgn="base" hangingPunct="1">
        <a:spcBef>
          <a:spcPct val="0"/>
        </a:spcBef>
        <a:spcAft>
          <a:spcPct val="0"/>
        </a:spcAft>
        <a:defRPr sz="4200">
          <a:solidFill>
            <a:srgbClr val="58585A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indent="457200" algn="l" defTabSz="820738" rtl="0" eaLnBrk="1" fontAlgn="base" hangingPunct="1">
        <a:spcBef>
          <a:spcPct val="0"/>
        </a:spcBef>
        <a:spcAft>
          <a:spcPct val="0"/>
        </a:spcAft>
        <a:defRPr sz="4200">
          <a:solidFill>
            <a:srgbClr val="58585A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indent="685800" algn="l" defTabSz="820738" rtl="0" eaLnBrk="1" fontAlgn="base" hangingPunct="1">
        <a:spcBef>
          <a:spcPct val="0"/>
        </a:spcBef>
        <a:spcAft>
          <a:spcPct val="0"/>
        </a:spcAft>
        <a:defRPr sz="4200">
          <a:solidFill>
            <a:srgbClr val="58585A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indent="914400" algn="l" defTabSz="820738" rtl="0" eaLnBrk="1" fontAlgn="base" hangingPunct="1">
        <a:spcBef>
          <a:spcPct val="0"/>
        </a:spcBef>
        <a:spcAft>
          <a:spcPct val="0"/>
        </a:spcAft>
        <a:defRPr sz="4200">
          <a:solidFill>
            <a:srgbClr val="58585A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L="0" marR="0" indent="1143000" algn="l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58585A"/>
          </a:solidFill>
          <a:uFillTx/>
          <a:latin typeface="Arial"/>
          <a:ea typeface="Arial"/>
          <a:cs typeface="Arial"/>
          <a:sym typeface="Arial"/>
        </a:defRPr>
      </a:lvl6pPr>
      <a:lvl7pPr marL="0" marR="0" indent="1371600" algn="l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58585A"/>
          </a:solidFill>
          <a:uFillTx/>
          <a:latin typeface="Arial"/>
          <a:ea typeface="Arial"/>
          <a:cs typeface="Arial"/>
          <a:sym typeface="Arial"/>
        </a:defRPr>
      </a:lvl7pPr>
      <a:lvl8pPr marL="0" marR="0" indent="1600200" algn="l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58585A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58585A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749690" y="8892346"/>
            <a:ext cx="20177592" cy="1159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>
              <a:defRPr sz="3200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/>
            <a:r>
              <a:rPr lang="en-US" sz="6600" b="1" dirty="0"/>
              <a:t>Speaker Name</a:t>
            </a:r>
            <a:endParaRPr sz="6600" b="1" dirty="0"/>
          </a:p>
        </p:txBody>
      </p:sp>
      <p:sp>
        <p:nvSpPr>
          <p:cNvPr id="119" name="Shape 119"/>
          <p:cNvSpPr/>
          <p:nvPr/>
        </p:nvSpPr>
        <p:spPr>
          <a:xfrm>
            <a:off x="500308" y="5380653"/>
            <a:ext cx="22776670" cy="3511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normAutofit/>
          </a:bodyPr>
          <a:lstStyle>
            <a:lvl1pPr>
              <a:defRPr sz="1120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Presentation Title Here</a:t>
            </a:r>
            <a:endParaRPr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528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A5CD15-E834-0741-8597-68F1379BCD6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49941-DF3A-5F4F-9CEA-B9559BA444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027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D29E3-19D6-5F41-9625-12BF765618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5439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0887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0443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A18 Speaker Template _Tues_smaller.pptx" id="{5DB15BE0-178C-4BE7-BBEA-ADDC3C0BF566}" vid="{A36A61F7-C19B-4781-8670-A828007C0996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5</Words>
  <Application>Microsoft Macintosh PowerPoint</Application>
  <PresentationFormat>Custom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Title</dc:title>
  <dc:creator>Kaitlin Bautz</dc:creator>
  <cp:lastModifiedBy>Megan Moulden</cp:lastModifiedBy>
  <cp:revision>26</cp:revision>
  <cp:lastPrinted>2017-11-20T16:18:22Z</cp:lastPrinted>
  <dcterms:modified xsi:type="dcterms:W3CDTF">2019-01-10T21:30:39Z</dcterms:modified>
</cp:coreProperties>
</file>