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colors7.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quickStyle5.xml" ContentType="application/vnd.openxmlformats-officedocument.drawingml.diagramStyl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23"/>
  </p:notesMasterIdLst>
  <p:handoutMasterIdLst>
    <p:handoutMasterId r:id="rId24"/>
  </p:handoutMasterIdLst>
  <p:sldIdLst>
    <p:sldId id="256" r:id="rId2"/>
    <p:sldId id="316" r:id="rId3"/>
    <p:sldId id="317" r:id="rId4"/>
    <p:sldId id="324" r:id="rId5"/>
    <p:sldId id="325" r:id="rId6"/>
    <p:sldId id="322" r:id="rId7"/>
    <p:sldId id="328" r:id="rId8"/>
    <p:sldId id="327" r:id="rId9"/>
    <p:sldId id="329" r:id="rId10"/>
    <p:sldId id="320" r:id="rId11"/>
    <p:sldId id="321" r:id="rId12"/>
    <p:sldId id="318" r:id="rId13"/>
    <p:sldId id="339" r:id="rId14"/>
    <p:sldId id="319" r:id="rId15"/>
    <p:sldId id="340" r:id="rId16"/>
    <p:sldId id="341" r:id="rId17"/>
    <p:sldId id="330" r:id="rId18"/>
    <p:sldId id="331" r:id="rId19"/>
    <p:sldId id="338" r:id="rId20"/>
    <p:sldId id="332" r:id="rId21"/>
    <p:sldId id="297" r:id="rId22"/>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0" d="100"/>
          <a:sy n="70" d="100"/>
        </p:scale>
        <p:origin x="-432" y="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4EC058-A9D6-41E3-AA89-8E6B556BC221}"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n-US"/>
        </a:p>
      </dgm:t>
    </dgm:pt>
    <dgm:pt modelId="{22D3C831-7446-4966-9423-B4B1D7C9D377}">
      <dgm:prSet phldrT="[Text]"/>
      <dgm:spPr/>
      <dgm:t>
        <a:bodyPr/>
        <a:lstStyle/>
        <a:p>
          <a:r>
            <a:rPr lang="ar-LB" dirty="0" smtClean="0"/>
            <a:t>تقرير تقدم  الإنجاز</a:t>
          </a:r>
          <a:endParaRPr lang="en-US" dirty="0"/>
        </a:p>
      </dgm:t>
    </dgm:pt>
    <dgm:pt modelId="{0E7EFD6E-25F5-45DC-A97C-5E77C290AE9B}" type="parTrans" cxnId="{6E379B60-8F6E-40DF-80EB-B3A4D254D51D}">
      <dgm:prSet/>
      <dgm:spPr/>
      <dgm:t>
        <a:bodyPr/>
        <a:lstStyle/>
        <a:p>
          <a:endParaRPr lang="en-US"/>
        </a:p>
      </dgm:t>
    </dgm:pt>
    <dgm:pt modelId="{10780531-EDCB-4370-91CD-B8AAB79F2BB3}" type="sibTrans" cxnId="{6E379B60-8F6E-40DF-80EB-B3A4D254D51D}">
      <dgm:prSet/>
      <dgm:spPr/>
      <dgm:t>
        <a:bodyPr/>
        <a:lstStyle/>
        <a:p>
          <a:endParaRPr lang="en-US"/>
        </a:p>
      </dgm:t>
    </dgm:pt>
    <dgm:pt modelId="{C93B7058-287F-4B0C-B156-BBEA4096E9E3}">
      <dgm:prSet phldrT="[Text]" custT="1"/>
      <dgm:spPr/>
      <dgm:t>
        <a:bodyPr/>
        <a:lstStyle/>
        <a:p>
          <a:pPr rtl="1"/>
          <a:r>
            <a:rPr lang="ar-LB" sz="2800" dirty="0" smtClean="0"/>
            <a:t>يركز على رصد التقدم والارقام والمؤشرات،</a:t>
          </a:r>
          <a:endParaRPr lang="en-US" sz="2800" dirty="0"/>
        </a:p>
      </dgm:t>
    </dgm:pt>
    <dgm:pt modelId="{1F6149C5-A2A7-4327-93A0-3126D0C60B4F}" type="parTrans" cxnId="{DEE88A30-D97B-45B5-9ECF-26C094BC1F0E}">
      <dgm:prSet/>
      <dgm:spPr/>
      <dgm:t>
        <a:bodyPr/>
        <a:lstStyle/>
        <a:p>
          <a:endParaRPr lang="en-US"/>
        </a:p>
      </dgm:t>
    </dgm:pt>
    <dgm:pt modelId="{ACC4658C-EC32-4CF8-9B0E-122EE186530C}" type="sibTrans" cxnId="{DEE88A30-D97B-45B5-9ECF-26C094BC1F0E}">
      <dgm:prSet/>
      <dgm:spPr/>
      <dgm:t>
        <a:bodyPr/>
        <a:lstStyle/>
        <a:p>
          <a:endParaRPr lang="en-US"/>
        </a:p>
      </dgm:t>
    </dgm:pt>
    <dgm:pt modelId="{26224AE5-ECE0-4C9F-BE8D-E89344581C7A}">
      <dgm:prSet phldrT="[Text]" custT="1"/>
      <dgm:spPr/>
      <dgm:t>
        <a:bodyPr/>
        <a:lstStyle/>
        <a:p>
          <a:pPr rtl="1"/>
          <a:r>
            <a:rPr lang="ar-LB" sz="2800" dirty="0" smtClean="0"/>
            <a:t>فائدته كبيرة لكن مشروطة بحداثة الارقام ودقتها. </a:t>
          </a:r>
          <a:endParaRPr lang="en-US" sz="2800" dirty="0"/>
        </a:p>
      </dgm:t>
    </dgm:pt>
    <dgm:pt modelId="{8E2E0072-F951-4BA6-A8DC-59A2FDCEB0DE}" type="parTrans" cxnId="{519D1AAA-8E08-4D01-94DD-C1BD44DC5EAC}">
      <dgm:prSet/>
      <dgm:spPr/>
      <dgm:t>
        <a:bodyPr/>
        <a:lstStyle/>
        <a:p>
          <a:endParaRPr lang="en-US"/>
        </a:p>
      </dgm:t>
    </dgm:pt>
    <dgm:pt modelId="{2F3FE65D-A9C1-4CD3-9DA0-8CE09E434DD2}" type="sibTrans" cxnId="{519D1AAA-8E08-4D01-94DD-C1BD44DC5EAC}">
      <dgm:prSet/>
      <dgm:spPr/>
      <dgm:t>
        <a:bodyPr/>
        <a:lstStyle/>
        <a:p>
          <a:endParaRPr lang="en-US"/>
        </a:p>
      </dgm:t>
    </dgm:pt>
    <dgm:pt modelId="{0BBCD6C0-27DA-47A9-A22E-1EA20288D806}">
      <dgm:prSet phldrT="[Text]"/>
      <dgm:spPr/>
      <dgm:t>
        <a:bodyPr/>
        <a:lstStyle/>
        <a:p>
          <a:r>
            <a:rPr lang="ar-LB" dirty="0" smtClean="0"/>
            <a:t>تقرير تحليلي استشرافي</a:t>
          </a:r>
          <a:endParaRPr lang="en-US" dirty="0"/>
        </a:p>
      </dgm:t>
    </dgm:pt>
    <dgm:pt modelId="{1198E4B1-43FB-4C69-A5C7-9CCF629FF4A5}" type="parTrans" cxnId="{625F7224-B896-4CF0-BA8E-2B14E8F81298}">
      <dgm:prSet/>
      <dgm:spPr/>
      <dgm:t>
        <a:bodyPr/>
        <a:lstStyle/>
        <a:p>
          <a:endParaRPr lang="en-US"/>
        </a:p>
      </dgm:t>
    </dgm:pt>
    <dgm:pt modelId="{2CCB5BFF-6407-4D04-A0E0-C85A0A7136E5}" type="sibTrans" cxnId="{625F7224-B896-4CF0-BA8E-2B14E8F81298}">
      <dgm:prSet/>
      <dgm:spPr/>
      <dgm:t>
        <a:bodyPr/>
        <a:lstStyle/>
        <a:p>
          <a:endParaRPr lang="en-US"/>
        </a:p>
      </dgm:t>
    </dgm:pt>
    <dgm:pt modelId="{91F7271E-3C5A-415D-BD3E-858BE2409AFB}">
      <dgm:prSet phldrT="[Text]" custT="1"/>
      <dgm:spPr/>
      <dgm:t>
        <a:bodyPr/>
        <a:lstStyle/>
        <a:p>
          <a:pPr rtl="1"/>
          <a:r>
            <a:rPr lang="ar-LB" sz="2800" dirty="0" smtClean="0"/>
            <a:t>دورة حياته اطول نسبيا، وترتبط بمقدار ما يتضمن جديدا على صعيد: </a:t>
          </a:r>
          <a:endParaRPr lang="en-US" sz="2800" dirty="0"/>
        </a:p>
      </dgm:t>
    </dgm:pt>
    <dgm:pt modelId="{5AD6F340-08D8-4A02-B5DE-FF2CF2C6DD07}" type="parTrans" cxnId="{86E331D6-16D2-42D6-BE75-FABCB0047DA2}">
      <dgm:prSet/>
      <dgm:spPr/>
      <dgm:t>
        <a:bodyPr/>
        <a:lstStyle/>
        <a:p>
          <a:endParaRPr lang="en-US"/>
        </a:p>
      </dgm:t>
    </dgm:pt>
    <dgm:pt modelId="{F404E1CE-0B4A-4FBB-B627-F43FFEEA6FEC}" type="sibTrans" cxnId="{86E331D6-16D2-42D6-BE75-FABCB0047DA2}">
      <dgm:prSet/>
      <dgm:spPr/>
      <dgm:t>
        <a:bodyPr/>
        <a:lstStyle/>
        <a:p>
          <a:endParaRPr lang="en-US"/>
        </a:p>
      </dgm:t>
    </dgm:pt>
    <dgm:pt modelId="{5F3EB627-53AD-4D2E-9CC2-E124B24B554C}">
      <dgm:prSet phldrT="[Text]" custT="1"/>
      <dgm:spPr/>
      <dgm:t>
        <a:bodyPr/>
        <a:lstStyle/>
        <a:p>
          <a:pPr rtl="1"/>
          <a:r>
            <a:rPr lang="ar-LB" sz="2800" dirty="0" smtClean="0"/>
            <a:t>المفاهيم، اطر وادوات تحليل، افكار وتوجهات صالحة لمدى زمنية متوسط. </a:t>
          </a:r>
          <a:endParaRPr lang="en-US" sz="2800" dirty="0"/>
        </a:p>
      </dgm:t>
    </dgm:pt>
    <dgm:pt modelId="{8FF064B0-5993-40D3-998F-BFB1C266D78D}" type="parTrans" cxnId="{875C029B-2A7D-48B9-A4AA-237D082606ED}">
      <dgm:prSet/>
      <dgm:spPr/>
      <dgm:t>
        <a:bodyPr/>
        <a:lstStyle/>
        <a:p>
          <a:endParaRPr lang="en-US"/>
        </a:p>
      </dgm:t>
    </dgm:pt>
    <dgm:pt modelId="{2282DBA3-FA19-4F0C-BC85-F0F581E5151D}" type="sibTrans" cxnId="{875C029B-2A7D-48B9-A4AA-237D082606ED}">
      <dgm:prSet/>
      <dgm:spPr/>
      <dgm:t>
        <a:bodyPr/>
        <a:lstStyle/>
        <a:p>
          <a:endParaRPr lang="en-US"/>
        </a:p>
      </dgm:t>
    </dgm:pt>
    <dgm:pt modelId="{78D8E71B-B7CA-4350-B8F3-A8CF1EA40CEC}" type="pres">
      <dgm:prSet presAssocID="{084EC058-A9D6-41E3-AA89-8E6B556BC221}" presName="Name0" presStyleCnt="0">
        <dgm:presLayoutVars>
          <dgm:dir val="rev"/>
          <dgm:animLvl val="lvl"/>
          <dgm:resizeHandles/>
        </dgm:presLayoutVars>
      </dgm:prSet>
      <dgm:spPr/>
      <dgm:t>
        <a:bodyPr/>
        <a:lstStyle/>
        <a:p>
          <a:endParaRPr lang="en-US"/>
        </a:p>
      </dgm:t>
    </dgm:pt>
    <dgm:pt modelId="{32F8878F-82A4-46FF-A249-E6977F369F15}" type="pres">
      <dgm:prSet presAssocID="{22D3C831-7446-4966-9423-B4B1D7C9D377}" presName="linNode" presStyleCnt="0"/>
      <dgm:spPr/>
    </dgm:pt>
    <dgm:pt modelId="{9F91C247-D999-4139-B764-1A16E6BF20BA}" type="pres">
      <dgm:prSet presAssocID="{22D3C831-7446-4966-9423-B4B1D7C9D377}" presName="parentShp" presStyleLbl="node1" presStyleIdx="0" presStyleCnt="2" custScaleX="75926" custLinFactNeighborX="7716" custLinFactNeighborY="-1406">
        <dgm:presLayoutVars>
          <dgm:bulletEnabled val="1"/>
        </dgm:presLayoutVars>
      </dgm:prSet>
      <dgm:spPr/>
      <dgm:t>
        <a:bodyPr/>
        <a:lstStyle/>
        <a:p>
          <a:endParaRPr lang="en-US"/>
        </a:p>
      </dgm:t>
    </dgm:pt>
    <dgm:pt modelId="{64E75E95-650E-4E2D-834B-CBC8C4414213}" type="pres">
      <dgm:prSet presAssocID="{22D3C831-7446-4966-9423-B4B1D7C9D377}" presName="childShp" presStyleLbl="bgAccFollowNode1" presStyleIdx="0" presStyleCnt="2" custScaleX="121605">
        <dgm:presLayoutVars>
          <dgm:bulletEnabled val="1"/>
        </dgm:presLayoutVars>
      </dgm:prSet>
      <dgm:spPr/>
      <dgm:t>
        <a:bodyPr/>
        <a:lstStyle/>
        <a:p>
          <a:endParaRPr lang="en-US"/>
        </a:p>
      </dgm:t>
    </dgm:pt>
    <dgm:pt modelId="{6FBA8DA1-D95F-4E91-810D-0AEF1368F6FA}" type="pres">
      <dgm:prSet presAssocID="{10780531-EDCB-4370-91CD-B8AAB79F2BB3}" presName="spacing" presStyleCnt="0"/>
      <dgm:spPr/>
    </dgm:pt>
    <dgm:pt modelId="{E14C0D6B-818A-436E-A342-EB42B7FD2DC5}" type="pres">
      <dgm:prSet presAssocID="{0BBCD6C0-27DA-47A9-A22E-1EA20288D806}" presName="linNode" presStyleCnt="0"/>
      <dgm:spPr/>
    </dgm:pt>
    <dgm:pt modelId="{5081E506-7629-4A6B-B2ED-53C3D2D8A2F5}" type="pres">
      <dgm:prSet presAssocID="{0BBCD6C0-27DA-47A9-A22E-1EA20288D806}" presName="parentShp" presStyleLbl="node1" presStyleIdx="1" presStyleCnt="2" custScaleX="75926" custLinFactNeighborX="7716" custLinFactNeighborY="-957">
        <dgm:presLayoutVars>
          <dgm:bulletEnabled val="1"/>
        </dgm:presLayoutVars>
      </dgm:prSet>
      <dgm:spPr/>
      <dgm:t>
        <a:bodyPr/>
        <a:lstStyle/>
        <a:p>
          <a:endParaRPr lang="en-US"/>
        </a:p>
      </dgm:t>
    </dgm:pt>
    <dgm:pt modelId="{CF201C2C-3D0B-4B97-AC3B-40753F4C5832}" type="pres">
      <dgm:prSet presAssocID="{0BBCD6C0-27DA-47A9-A22E-1EA20288D806}" presName="childShp" presStyleLbl="bgAccFollowNode1" presStyleIdx="1" presStyleCnt="2" custScaleX="121605">
        <dgm:presLayoutVars>
          <dgm:bulletEnabled val="1"/>
        </dgm:presLayoutVars>
      </dgm:prSet>
      <dgm:spPr/>
      <dgm:t>
        <a:bodyPr/>
        <a:lstStyle/>
        <a:p>
          <a:endParaRPr lang="en-US"/>
        </a:p>
      </dgm:t>
    </dgm:pt>
  </dgm:ptLst>
  <dgm:cxnLst>
    <dgm:cxn modelId="{6E379B60-8F6E-40DF-80EB-B3A4D254D51D}" srcId="{084EC058-A9D6-41E3-AA89-8E6B556BC221}" destId="{22D3C831-7446-4966-9423-B4B1D7C9D377}" srcOrd="0" destOrd="0" parTransId="{0E7EFD6E-25F5-45DC-A97C-5E77C290AE9B}" sibTransId="{10780531-EDCB-4370-91CD-B8AAB79F2BB3}"/>
    <dgm:cxn modelId="{E3531244-F356-4C7D-B800-124FF9BEAC19}" type="presOf" srcId="{91F7271E-3C5A-415D-BD3E-858BE2409AFB}" destId="{CF201C2C-3D0B-4B97-AC3B-40753F4C5832}" srcOrd="0" destOrd="0" presId="urn:microsoft.com/office/officeart/2005/8/layout/vList6"/>
    <dgm:cxn modelId="{519D1AAA-8E08-4D01-94DD-C1BD44DC5EAC}" srcId="{22D3C831-7446-4966-9423-B4B1D7C9D377}" destId="{26224AE5-ECE0-4C9F-BE8D-E89344581C7A}" srcOrd="1" destOrd="0" parTransId="{8E2E0072-F951-4BA6-A8DC-59A2FDCEB0DE}" sibTransId="{2F3FE65D-A9C1-4CD3-9DA0-8CE09E434DD2}"/>
    <dgm:cxn modelId="{AFCB9431-70A3-4D1C-BB4B-95F590BE84F2}" type="presOf" srcId="{26224AE5-ECE0-4C9F-BE8D-E89344581C7A}" destId="{64E75E95-650E-4E2D-834B-CBC8C4414213}" srcOrd="0" destOrd="1" presId="urn:microsoft.com/office/officeart/2005/8/layout/vList6"/>
    <dgm:cxn modelId="{276C3030-1E58-409F-97BC-A2D5E6840A95}" type="presOf" srcId="{0BBCD6C0-27DA-47A9-A22E-1EA20288D806}" destId="{5081E506-7629-4A6B-B2ED-53C3D2D8A2F5}" srcOrd="0" destOrd="0" presId="urn:microsoft.com/office/officeart/2005/8/layout/vList6"/>
    <dgm:cxn modelId="{D8E0D970-9434-4D6A-82E1-093879561783}" type="presOf" srcId="{084EC058-A9D6-41E3-AA89-8E6B556BC221}" destId="{78D8E71B-B7CA-4350-B8F3-A8CF1EA40CEC}" srcOrd="0" destOrd="0" presId="urn:microsoft.com/office/officeart/2005/8/layout/vList6"/>
    <dgm:cxn modelId="{175C85FF-6B7F-49FC-AFE8-88C3EAAB641E}" type="presOf" srcId="{22D3C831-7446-4966-9423-B4B1D7C9D377}" destId="{9F91C247-D999-4139-B764-1A16E6BF20BA}" srcOrd="0" destOrd="0" presId="urn:microsoft.com/office/officeart/2005/8/layout/vList6"/>
    <dgm:cxn modelId="{DEE88A30-D97B-45B5-9ECF-26C094BC1F0E}" srcId="{22D3C831-7446-4966-9423-B4B1D7C9D377}" destId="{C93B7058-287F-4B0C-B156-BBEA4096E9E3}" srcOrd="0" destOrd="0" parTransId="{1F6149C5-A2A7-4327-93A0-3126D0C60B4F}" sibTransId="{ACC4658C-EC32-4CF8-9B0E-122EE186530C}"/>
    <dgm:cxn modelId="{875C029B-2A7D-48B9-A4AA-237D082606ED}" srcId="{0BBCD6C0-27DA-47A9-A22E-1EA20288D806}" destId="{5F3EB627-53AD-4D2E-9CC2-E124B24B554C}" srcOrd="1" destOrd="0" parTransId="{8FF064B0-5993-40D3-998F-BFB1C266D78D}" sibTransId="{2282DBA3-FA19-4F0C-BC85-F0F581E5151D}"/>
    <dgm:cxn modelId="{625F7224-B896-4CF0-BA8E-2B14E8F81298}" srcId="{084EC058-A9D6-41E3-AA89-8E6B556BC221}" destId="{0BBCD6C0-27DA-47A9-A22E-1EA20288D806}" srcOrd="1" destOrd="0" parTransId="{1198E4B1-43FB-4C69-A5C7-9CCF629FF4A5}" sibTransId="{2CCB5BFF-6407-4D04-A0E0-C85A0A7136E5}"/>
    <dgm:cxn modelId="{C119C8BE-6DCF-4A3A-A45C-DD6F7B568831}" type="presOf" srcId="{C93B7058-287F-4B0C-B156-BBEA4096E9E3}" destId="{64E75E95-650E-4E2D-834B-CBC8C4414213}" srcOrd="0" destOrd="0" presId="urn:microsoft.com/office/officeart/2005/8/layout/vList6"/>
    <dgm:cxn modelId="{375364AF-0EFF-4415-9EF8-24F1C8F97A3D}" type="presOf" srcId="{5F3EB627-53AD-4D2E-9CC2-E124B24B554C}" destId="{CF201C2C-3D0B-4B97-AC3B-40753F4C5832}" srcOrd="0" destOrd="1" presId="urn:microsoft.com/office/officeart/2005/8/layout/vList6"/>
    <dgm:cxn modelId="{86E331D6-16D2-42D6-BE75-FABCB0047DA2}" srcId="{0BBCD6C0-27DA-47A9-A22E-1EA20288D806}" destId="{91F7271E-3C5A-415D-BD3E-858BE2409AFB}" srcOrd="0" destOrd="0" parTransId="{5AD6F340-08D8-4A02-B5DE-FF2CF2C6DD07}" sibTransId="{F404E1CE-0B4A-4FBB-B627-F43FFEEA6FEC}"/>
    <dgm:cxn modelId="{9FEFDAD4-D82A-4051-9244-418EB893636D}" type="presParOf" srcId="{78D8E71B-B7CA-4350-B8F3-A8CF1EA40CEC}" destId="{32F8878F-82A4-46FF-A249-E6977F369F15}" srcOrd="0" destOrd="0" presId="urn:microsoft.com/office/officeart/2005/8/layout/vList6"/>
    <dgm:cxn modelId="{0094CDEF-B98F-4A82-9A33-4BADFF6E15ED}" type="presParOf" srcId="{32F8878F-82A4-46FF-A249-E6977F369F15}" destId="{9F91C247-D999-4139-B764-1A16E6BF20BA}" srcOrd="0" destOrd="0" presId="urn:microsoft.com/office/officeart/2005/8/layout/vList6"/>
    <dgm:cxn modelId="{54BEE5E8-99E8-4FFE-BB8B-B14E5A1EC5FD}" type="presParOf" srcId="{32F8878F-82A4-46FF-A249-E6977F369F15}" destId="{64E75E95-650E-4E2D-834B-CBC8C4414213}" srcOrd="1" destOrd="0" presId="urn:microsoft.com/office/officeart/2005/8/layout/vList6"/>
    <dgm:cxn modelId="{3848FE91-BED9-4749-BFB4-3464CE11A5B1}" type="presParOf" srcId="{78D8E71B-B7CA-4350-B8F3-A8CF1EA40CEC}" destId="{6FBA8DA1-D95F-4E91-810D-0AEF1368F6FA}" srcOrd="1" destOrd="0" presId="urn:microsoft.com/office/officeart/2005/8/layout/vList6"/>
    <dgm:cxn modelId="{4D869589-DE4E-480D-8131-6E604D50135B}" type="presParOf" srcId="{78D8E71B-B7CA-4350-B8F3-A8CF1EA40CEC}" destId="{E14C0D6B-818A-436E-A342-EB42B7FD2DC5}" srcOrd="2" destOrd="0" presId="urn:microsoft.com/office/officeart/2005/8/layout/vList6"/>
    <dgm:cxn modelId="{E96704C4-B95B-44FA-9BA0-79141B81EBB7}" type="presParOf" srcId="{E14C0D6B-818A-436E-A342-EB42B7FD2DC5}" destId="{5081E506-7629-4A6B-B2ED-53C3D2D8A2F5}" srcOrd="0" destOrd="0" presId="urn:microsoft.com/office/officeart/2005/8/layout/vList6"/>
    <dgm:cxn modelId="{4C76DF86-28B4-4739-8AEC-A5C68B04E94C}" type="presParOf" srcId="{E14C0D6B-818A-436E-A342-EB42B7FD2DC5}" destId="{CF201C2C-3D0B-4B97-AC3B-40753F4C5832}" srcOrd="1" destOrd="0" presId="urn:microsoft.com/office/officeart/2005/8/layout/vList6"/>
  </dgm:cxnLst>
  <dgm:bg/>
  <dgm:whole/>
</dgm:dataModel>
</file>

<file path=ppt/diagrams/data2.xml><?xml version="1.0" encoding="utf-8"?>
<dgm:dataModel xmlns:dgm="http://schemas.openxmlformats.org/drawingml/2006/diagram" xmlns:a="http://schemas.openxmlformats.org/drawingml/2006/main">
  <dgm:ptLst>
    <dgm:pt modelId="{B9EA175D-B1CA-4B0C-A4D6-DD80D103BB41}" type="doc">
      <dgm:prSet loTypeId="urn:microsoft.com/office/officeart/2005/8/layout/cycle4#1" loCatId="cycle" qsTypeId="urn:microsoft.com/office/officeart/2005/8/quickstyle/simple3" qsCatId="simple" csTypeId="urn:microsoft.com/office/officeart/2005/8/colors/accent3_5" csCatId="accent3" phldr="1"/>
      <dgm:spPr/>
      <dgm:t>
        <a:bodyPr/>
        <a:lstStyle/>
        <a:p>
          <a:endParaRPr lang="en-US"/>
        </a:p>
      </dgm:t>
    </dgm:pt>
    <dgm:pt modelId="{8A2D0D25-F4E0-4534-A4DE-A27955C4795A}">
      <dgm:prSet phldrT="[Text]" custT="1"/>
      <dgm:spPr/>
      <dgm:t>
        <a:bodyPr/>
        <a:lstStyle/>
        <a:p>
          <a:pPr algn="l" rtl="1"/>
          <a:r>
            <a:rPr lang="ar-LB" sz="2000" dirty="0"/>
            <a:t>العدالة</a:t>
          </a:r>
          <a:endParaRPr lang="en-US" sz="2000" dirty="0"/>
        </a:p>
      </dgm:t>
    </dgm:pt>
    <dgm:pt modelId="{30276CFA-EE77-4E97-A1CD-FCB7E7D9E4EE}" type="parTrans" cxnId="{349C707C-A410-40C3-9600-4ECD6A61454D}">
      <dgm:prSet/>
      <dgm:spPr/>
      <dgm:t>
        <a:bodyPr/>
        <a:lstStyle/>
        <a:p>
          <a:pPr algn="l" rtl="1"/>
          <a:endParaRPr lang="en-US" sz="2800"/>
        </a:p>
      </dgm:t>
    </dgm:pt>
    <dgm:pt modelId="{5596DF64-D8A3-4D27-976A-FBBEC0AB4473}" type="sibTrans" cxnId="{349C707C-A410-40C3-9600-4ECD6A61454D}">
      <dgm:prSet/>
      <dgm:spPr/>
      <dgm:t>
        <a:bodyPr/>
        <a:lstStyle/>
        <a:p>
          <a:pPr algn="l" rtl="1"/>
          <a:endParaRPr lang="en-US" sz="2800"/>
        </a:p>
      </dgm:t>
    </dgm:pt>
    <dgm:pt modelId="{2DDB6721-C6B4-40FC-9B0A-0F1169700389}">
      <dgm:prSet phldrT="[Text]" custT="1"/>
      <dgm:spPr/>
      <dgm:t>
        <a:bodyPr/>
        <a:lstStyle/>
        <a:p>
          <a:pPr algn="l" rtl="1"/>
          <a:r>
            <a:rPr lang="ar-LB" sz="2000" dirty="0"/>
            <a:t>الإنتاجية</a:t>
          </a:r>
          <a:endParaRPr lang="en-US" sz="2000" dirty="0"/>
        </a:p>
      </dgm:t>
    </dgm:pt>
    <dgm:pt modelId="{1C61A209-4691-4285-A7BD-36FD7E765FF0}" type="parTrans" cxnId="{A1E0AA02-F0B3-4750-9C86-5046723AC129}">
      <dgm:prSet/>
      <dgm:spPr/>
      <dgm:t>
        <a:bodyPr/>
        <a:lstStyle/>
        <a:p>
          <a:pPr algn="l" rtl="1"/>
          <a:endParaRPr lang="en-US" sz="2800"/>
        </a:p>
      </dgm:t>
    </dgm:pt>
    <dgm:pt modelId="{3978D8D2-86F0-49CC-8C79-F27FEB960772}" type="sibTrans" cxnId="{A1E0AA02-F0B3-4750-9C86-5046723AC129}">
      <dgm:prSet/>
      <dgm:spPr/>
      <dgm:t>
        <a:bodyPr/>
        <a:lstStyle/>
        <a:p>
          <a:pPr algn="l" rtl="1"/>
          <a:endParaRPr lang="en-US" sz="2800"/>
        </a:p>
      </dgm:t>
    </dgm:pt>
    <dgm:pt modelId="{0D730C03-0A7F-4611-B3DB-299FA44A28A8}">
      <dgm:prSet phldrT="[Text]" custT="1"/>
      <dgm:spPr/>
      <dgm:t>
        <a:bodyPr/>
        <a:lstStyle/>
        <a:p>
          <a:pPr algn="l" rtl="1"/>
          <a:r>
            <a:rPr lang="ar-LB" sz="2000" dirty="0"/>
            <a:t>الإستدامة</a:t>
          </a:r>
          <a:endParaRPr lang="en-US" sz="2000" dirty="0"/>
        </a:p>
      </dgm:t>
    </dgm:pt>
    <dgm:pt modelId="{38EFC9D4-D5D4-4F64-A0A5-202008FB1F87}" type="parTrans" cxnId="{BB828BA6-1DC4-4B70-8FA9-4AEA094C9018}">
      <dgm:prSet/>
      <dgm:spPr/>
      <dgm:t>
        <a:bodyPr/>
        <a:lstStyle/>
        <a:p>
          <a:pPr algn="l" rtl="1"/>
          <a:endParaRPr lang="en-US" sz="2800"/>
        </a:p>
      </dgm:t>
    </dgm:pt>
    <dgm:pt modelId="{8584747E-FBBB-40F5-9970-2AE97934D771}" type="sibTrans" cxnId="{BB828BA6-1DC4-4B70-8FA9-4AEA094C9018}">
      <dgm:prSet/>
      <dgm:spPr/>
      <dgm:t>
        <a:bodyPr/>
        <a:lstStyle/>
        <a:p>
          <a:pPr algn="l" rtl="1"/>
          <a:endParaRPr lang="en-US" sz="2800"/>
        </a:p>
      </dgm:t>
    </dgm:pt>
    <dgm:pt modelId="{B5D9E343-0F32-4003-A064-84EE14124FEA}">
      <dgm:prSet phldrT="[Text]" custT="1"/>
      <dgm:spPr/>
      <dgm:t>
        <a:bodyPr/>
        <a:lstStyle/>
        <a:p>
          <a:pPr algn="l" rtl="1"/>
          <a:r>
            <a:rPr lang="ar-LB" sz="2000" dirty="0"/>
            <a:t>المشاركة</a:t>
          </a:r>
          <a:endParaRPr lang="en-US" sz="2000" dirty="0"/>
        </a:p>
      </dgm:t>
    </dgm:pt>
    <dgm:pt modelId="{08BDEA5E-4F31-4693-9713-8214EEC76123}" type="parTrans" cxnId="{0B045485-785D-4422-893D-9136E99CA2CD}">
      <dgm:prSet/>
      <dgm:spPr/>
      <dgm:t>
        <a:bodyPr/>
        <a:lstStyle/>
        <a:p>
          <a:pPr algn="l" rtl="1"/>
          <a:endParaRPr lang="en-US" sz="2800"/>
        </a:p>
      </dgm:t>
    </dgm:pt>
    <dgm:pt modelId="{340C0F33-6717-4C70-9B94-D75F8AC96FCE}" type="sibTrans" cxnId="{0B045485-785D-4422-893D-9136E99CA2CD}">
      <dgm:prSet/>
      <dgm:spPr/>
      <dgm:t>
        <a:bodyPr/>
        <a:lstStyle/>
        <a:p>
          <a:pPr algn="l" rtl="1"/>
          <a:endParaRPr lang="en-US" sz="2800"/>
        </a:p>
      </dgm:t>
    </dgm:pt>
    <dgm:pt modelId="{CF985B73-CC8B-4635-AC40-4C28F0B1B5B9}" type="pres">
      <dgm:prSet presAssocID="{B9EA175D-B1CA-4B0C-A4D6-DD80D103BB41}" presName="cycleMatrixDiagram" presStyleCnt="0">
        <dgm:presLayoutVars>
          <dgm:chMax val="1"/>
          <dgm:dir val="rev"/>
          <dgm:animLvl val="lvl"/>
          <dgm:resizeHandles val="exact"/>
        </dgm:presLayoutVars>
      </dgm:prSet>
      <dgm:spPr/>
      <dgm:t>
        <a:bodyPr/>
        <a:lstStyle/>
        <a:p>
          <a:endParaRPr lang="en-US"/>
        </a:p>
      </dgm:t>
    </dgm:pt>
    <dgm:pt modelId="{918B05C2-3213-4CF4-9C94-2ECA3C516FAC}" type="pres">
      <dgm:prSet presAssocID="{B9EA175D-B1CA-4B0C-A4D6-DD80D103BB41}" presName="children" presStyleCnt="0"/>
      <dgm:spPr/>
      <dgm:t>
        <a:bodyPr/>
        <a:lstStyle/>
        <a:p>
          <a:endParaRPr lang="en-US"/>
        </a:p>
      </dgm:t>
    </dgm:pt>
    <dgm:pt modelId="{5281667F-99F1-4D82-BE5D-3CBC94DA145F}" type="pres">
      <dgm:prSet presAssocID="{B9EA175D-B1CA-4B0C-A4D6-DD80D103BB41}" presName="childPlaceholder" presStyleCnt="0"/>
      <dgm:spPr/>
      <dgm:t>
        <a:bodyPr/>
        <a:lstStyle/>
        <a:p>
          <a:endParaRPr lang="en-US"/>
        </a:p>
      </dgm:t>
    </dgm:pt>
    <dgm:pt modelId="{F44E9FB9-AB4D-4C28-83B1-F3E9C05D7401}" type="pres">
      <dgm:prSet presAssocID="{B9EA175D-B1CA-4B0C-A4D6-DD80D103BB41}" presName="circle" presStyleCnt="0"/>
      <dgm:spPr/>
      <dgm:t>
        <a:bodyPr/>
        <a:lstStyle/>
        <a:p>
          <a:endParaRPr lang="en-US"/>
        </a:p>
      </dgm:t>
    </dgm:pt>
    <dgm:pt modelId="{7D558984-570E-4FB6-964B-C276B313E247}" type="pres">
      <dgm:prSet presAssocID="{B9EA175D-B1CA-4B0C-A4D6-DD80D103BB41}" presName="quadrant1" presStyleLbl="node1" presStyleIdx="0" presStyleCnt="4">
        <dgm:presLayoutVars>
          <dgm:chMax val="1"/>
          <dgm:bulletEnabled val="1"/>
        </dgm:presLayoutVars>
      </dgm:prSet>
      <dgm:spPr/>
      <dgm:t>
        <a:bodyPr/>
        <a:lstStyle/>
        <a:p>
          <a:endParaRPr lang="en-US"/>
        </a:p>
      </dgm:t>
    </dgm:pt>
    <dgm:pt modelId="{D39AFA78-16FE-4189-B186-4C6BA64E0D3A}" type="pres">
      <dgm:prSet presAssocID="{B9EA175D-B1CA-4B0C-A4D6-DD80D103BB41}" presName="quadrant2" presStyleLbl="node1" presStyleIdx="1" presStyleCnt="4" custScaleX="98798">
        <dgm:presLayoutVars>
          <dgm:chMax val="1"/>
          <dgm:bulletEnabled val="1"/>
        </dgm:presLayoutVars>
      </dgm:prSet>
      <dgm:spPr/>
      <dgm:t>
        <a:bodyPr/>
        <a:lstStyle/>
        <a:p>
          <a:endParaRPr lang="en-US"/>
        </a:p>
      </dgm:t>
    </dgm:pt>
    <dgm:pt modelId="{3FA2A222-6203-4353-AA1C-E2B71C200721}" type="pres">
      <dgm:prSet presAssocID="{B9EA175D-B1CA-4B0C-A4D6-DD80D103BB41}" presName="quadrant3" presStyleLbl="node1" presStyleIdx="2" presStyleCnt="4">
        <dgm:presLayoutVars>
          <dgm:chMax val="1"/>
          <dgm:bulletEnabled val="1"/>
        </dgm:presLayoutVars>
      </dgm:prSet>
      <dgm:spPr/>
      <dgm:t>
        <a:bodyPr/>
        <a:lstStyle/>
        <a:p>
          <a:endParaRPr lang="en-US"/>
        </a:p>
      </dgm:t>
    </dgm:pt>
    <dgm:pt modelId="{1C0F391A-CEC2-4F7C-B52B-5B12FA6EAE6E}" type="pres">
      <dgm:prSet presAssocID="{B9EA175D-B1CA-4B0C-A4D6-DD80D103BB41}" presName="quadrant4" presStyleLbl="node1" presStyleIdx="3" presStyleCnt="4">
        <dgm:presLayoutVars>
          <dgm:chMax val="1"/>
          <dgm:bulletEnabled val="1"/>
        </dgm:presLayoutVars>
      </dgm:prSet>
      <dgm:spPr/>
      <dgm:t>
        <a:bodyPr/>
        <a:lstStyle/>
        <a:p>
          <a:endParaRPr lang="en-US"/>
        </a:p>
      </dgm:t>
    </dgm:pt>
    <dgm:pt modelId="{B2267F48-5B95-4BE0-B00B-3C903BF22C12}" type="pres">
      <dgm:prSet presAssocID="{B9EA175D-B1CA-4B0C-A4D6-DD80D103BB41}" presName="quadrantPlaceholder" presStyleCnt="0"/>
      <dgm:spPr/>
      <dgm:t>
        <a:bodyPr/>
        <a:lstStyle/>
        <a:p>
          <a:endParaRPr lang="en-US"/>
        </a:p>
      </dgm:t>
    </dgm:pt>
    <dgm:pt modelId="{EED1FEEB-2AF4-4866-80DD-DDBBE407704B}" type="pres">
      <dgm:prSet presAssocID="{B9EA175D-B1CA-4B0C-A4D6-DD80D103BB41}" presName="center1" presStyleLbl="fgShp" presStyleIdx="0" presStyleCnt="2"/>
      <dgm:spPr/>
      <dgm:t>
        <a:bodyPr/>
        <a:lstStyle/>
        <a:p>
          <a:endParaRPr lang="en-US"/>
        </a:p>
      </dgm:t>
    </dgm:pt>
    <dgm:pt modelId="{26F7A69C-907C-4657-BAB7-5AE39205AE3E}" type="pres">
      <dgm:prSet presAssocID="{B9EA175D-B1CA-4B0C-A4D6-DD80D103BB41}" presName="center2" presStyleLbl="fgShp" presStyleIdx="1" presStyleCnt="2"/>
      <dgm:spPr/>
      <dgm:t>
        <a:bodyPr/>
        <a:lstStyle/>
        <a:p>
          <a:endParaRPr lang="en-US"/>
        </a:p>
      </dgm:t>
    </dgm:pt>
  </dgm:ptLst>
  <dgm:cxnLst>
    <dgm:cxn modelId="{79E87FDF-9065-4FA2-ADF2-51EF0C4F14C2}" type="presOf" srcId="{B9EA175D-B1CA-4B0C-A4D6-DD80D103BB41}" destId="{CF985B73-CC8B-4635-AC40-4C28F0B1B5B9}" srcOrd="0" destOrd="0" presId="urn:microsoft.com/office/officeart/2005/8/layout/cycle4#1"/>
    <dgm:cxn modelId="{349C707C-A410-40C3-9600-4ECD6A61454D}" srcId="{B9EA175D-B1CA-4B0C-A4D6-DD80D103BB41}" destId="{8A2D0D25-F4E0-4534-A4DE-A27955C4795A}" srcOrd="0" destOrd="0" parTransId="{30276CFA-EE77-4E97-A1CD-FCB7E7D9E4EE}" sibTransId="{5596DF64-D8A3-4D27-976A-FBBEC0AB4473}"/>
    <dgm:cxn modelId="{0B045485-785D-4422-893D-9136E99CA2CD}" srcId="{B9EA175D-B1CA-4B0C-A4D6-DD80D103BB41}" destId="{B5D9E343-0F32-4003-A064-84EE14124FEA}" srcOrd="3" destOrd="0" parTransId="{08BDEA5E-4F31-4693-9713-8214EEC76123}" sibTransId="{340C0F33-6717-4C70-9B94-D75F8AC96FCE}"/>
    <dgm:cxn modelId="{CE65579E-D982-431D-815F-284D76532C86}" type="presOf" srcId="{2DDB6721-C6B4-40FC-9B0A-0F1169700389}" destId="{D39AFA78-16FE-4189-B186-4C6BA64E0D3A}" srcOrd="0" destOrd="0" presId="urn:microsoft.com/office/officeart/2005/8/layout/cycle4#1"/>
    <dgm:cxn modelId="{BB828BA6-1DC4-4B70-8FA9-4AEA094C9018}" srcId="{B9EA175D-B1CA-4B0C-A4D6-DD80D103BB41}" destId="{0D730C03-0A7F-4611-B3DB-299FA44A28A8}" srcOrd="2" destOrd="0" parTransId="{38EFC9D4-D5D4-4F64-A0A5-202008FB1F87}" sibTransId="{8584747E-FBBB-40F5-9970-2AE97934D771}"/>
    <dgm:cxn modelId="{C8CEEEBF-99FE-4A7A-97E2-C3F61482A934}" type="presOf" srcId="{8A2D0D25-F4E0-4534-A4DE-A27955C4795A}" destId="{7D558984-570E-4FB6-964B-C276B313E247}" srcOrd="0" destOrd="0" presId="urn:microsoft.com/office/officeart/2005/8/layout/cycle4#1"/>
    <dgm:cxn modelId="{481FF437-F11B-4A46-BA82-BCF012A7D27B}" type="presOf" srcId="{0D730C03-0A7F-4611-B3DB-299FA44A28A8}" destId="{3FA2A222-6203-4353-AA1C-E2B71C200721}" srcOrd="0" destOrd="0" presId="urn:microsoft.com/office/officeart/2005/8/layout/cycle4#1"/>
    <dgm:cxn modelId="{A1E0AA02-F0B3-4750-9C86-5046723AC129}" srcId="{B9EA175D-B1CA-4B0C-A4D6-DD80D103BB41}" destId="{2DDB6721-C6B4-40FC-9B0A-0F1169700389}" srcOrd="1" destOrd="0" parTransId="{1C61A209-4691-4285-A7BD-36FD7E765FF0}" sibTransId="{3978D8D2-86F0-49CC-8C79-F27FEB960772}"/>
    <dgm:cxn modelId="{D632E78B-1BFD-45E7-B561-D616AA12A89F}" type="presOf" srcId="{B5D9E343-0F32-4003-A064-84EE14124FEA}" destId="{1C0F391A-CEC2-4F7C-B52B-5B12FA6EAE6E}" srcOrd="0" destOrd="0" presId="urn:microsoft.com/office/officeart/2005/8/layout/cycle4#1"/>
    <dgm:cxn modelId="{DDFFE4AC-3C06-453E-9077-152F86E4B73F}" type="presParOf" srcId="{CF985B73-CC8B-4635-AC40-4C28F0B1B5B9}" destId="{918B05C2-3213-4CF4-9C94-2ECA3C516FAC}" srcOrd="0" destOrd="0" presId="urn:microsoft.com/office/officeart/2005/8/layout/cycle4#1"/>
    <dgm:cxn modelId="{DF7DA1C6-7F46-4FC0-ACB3-4EB9CC051C0D}" type="presParOf" srcId="{918B05C2-3213-4CF4-9C94-2ECA3C516FAC}" destId="{5281667F-99F1-4D82-BE5D-3CBC94DA145F}" srcOrd="0" destOrd="0" presId="urn:microsoft.com/office/officeart/2005/8/layout/cycle4#1"/>
    <dgm:cxn modelId="{79B696F6-6AE4-4608-B2AA-A35365BF3E26}" type="presParOf" srcId="{CF985B73-CC8B-4635-AC40-4C28F0B1B5B9}" destId="{F44E9FB9-AB4D-4C28-83B1-F3E9C05D7401}" srcOrd="1" destOrd="0" presId="urn:microsoft.com/office/officeart/2005/8/layout/cycle4#1"/>
    <dgm:cxn modelId="{A0B487E8-DD5C-4BCA-BEA4-BC24101640BC}" type="presParOf" srcId="{F44E9FB9-AB4D-4C28-83B1-F3E9C05D7401}" destId="{7D558984-570E-4FB6-964B-C276B313E247}" srcOrd="0" destOrd="0" presId="urn:microsoft.com/office/officeart/2005/8/layout/cycle4#1"/>
    <dgm:cxn modelId="{0E7CD106-F14A-4639-8253-D6FD5EAB5D2D}" type="presParOf" srcId="{F44E9FB9-AB4D-4C28-83B1-F3E9C05D7401}" destId="{D39AFA78-16FE-4189-B186-4C6BA64E0D3A}" srcOrd="1" destOrd="0" presId="urn:microsoft.com/office/officeart/2005/8/layout/cycle4#1"/>
    <dgm:cxn modelId="{EB52EF49-6F53-4638-B3D0-5074290A0CFA}" type="presParOf" srcId="{F44E9FB9-AB4D-4C28-83B1-F3E9C05D7401}" destId="{3FA2A222-6203-4353-AA1C-E2B71C200721}" srcOrd="2" destOrd="0" presId="urn:microsoft.com/office/officeart/2005/8/layout/cycle4#1"/>
    <dgm:cxn modelId="{D702A925-8CC4-452C-AE38-48CD8808F4EF}" type="presParOf" srcId="{F44E9FB9-AB4D-4C28-83B1-F3E9C05D7401}" destId="{1C0F391A-CEC2-4F7C-B52B-5B12FA6EAE6E}" srcOrd="3" destOrd="0" presId="urn:microsoft.com/office/officeart/2005/8/layout/cycle4#1"/>
    <dgm:cxn modelId="{93D5DF1C-001D-4F2F-BE8E-504F40AB3B8D}" type="presParOf" srcId="{F44E9FB9-AB4D-4C28-83B1-F3E9C05D7401}" destId="{B2267F48-5B95-4BE0-B00B-3C903BF22C12}" srcOrd="4" destOrd="0" presId="urn:microsoft.com/office/officeart/2005/8/layout/cycle4#1"/>
    <dgm:cxn modelId="{3B407847-517A-40BD-B642-31C83F5563DF}" type="presParOf" srcId="{CF985B73-CC8B-4635-AC40-4C28F0B1B5B9}" destId="{EED1FEEB-2AF4-4866-80DD-DDBBE407704B}" srcOrd="2" destOrd="0" presId="urn:microsoft.com/office/officeart/2005/8/layout/cycle4#1"/>
    <dgm:cxn modelId="{6DB494F0-D662-4F32-BA62-1A004D2E0C9A}" type="presParOf" srcId="{CF985B73-CC8B-4635-AC40-4C28F0B1B5B9}" destId="{26F7A69C-907C-4657-BAB7-5AE39205AE3E}" srcOrd="3" destOrd="0" presId="urn:microsoft.com/office/officeart/2005/8/layout/cycle4#1"/>
  </dgm:cxnLst>
  <dgm:bg/>
  <dgm:whole>
    <a:ln w="28575">
      <a:noFill/>
    </a:ln>
  </dgm:whole>
</dgm:dataModel>
</file>

<file path=ppt/diagrams/data3.xml><?xml version="1.0" encoding="utf-8"?>
<dgm:dataModel xmlns:dgm="http://schemas.openxmlformats.org/drawingml/2006/diagram" xmlns:a="http://schemas.openxmlformats.org/drawingml/2006/main">
  <dgm:ptLst>
    <dgm:pt modelId="{079AA174-2381-43E1-8202-EF083AB6A753}"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76C3F20D-41D1-4FEC-BA41-49280EB85973}">
      <dgm:prSet phldrT="[Text]"/>
      <dgm:spPr/>
      <dgm:t>
        <a:bodyPr/>
        <a:lstStyle/>
        <a:p>
          <a:r>
            <a:rPr lang="ar-LB" dirty="0" smtClean="0"/>
            <a:t>التنمية المستدامة</a:t>
          </a:r>
          <a:endParaRPr lang="en-US" dirty="0"/>
        </a:p>
      </dgm:t>
    </dgm:pt>
    <dgm:pt modelId="{241144A7-2A2D-4B53-A305-2338F6A2D457}" type="parTrans" cxnId="{70D886CF-8387-4039-8E24-1C6096999175}">
      <dgm:prSet/>
      <dgm:spPr/>
      <dgm:t>
        <a:bodyPr/>
        <a:lstStyle/>
        <a:p>
          <a:endParaRPr lang="en-US"/>
        </a:p>
      </dgm:t>
    </dgm:pt>
    <dgm:pt modelId="{1454C7A3-6D28-4640-8D79-1B6D8EF9773C}" type="sibTrans" cxnId="{70D886CF-8387-4039-8E24-1C6096999175}">
      <dgm:prSet/>
      <dgm:spPr/>
      <dgm:t>
        <a:bodyPr/>
        <a:lstStyle/>
        <a:p>
          <a:endParaRPr lang="en-US"/>
        </a:p>
      </dgm:t>
    </dgm:pt>
    <dgm:pt modelId="{351D8BEB-155A-4D30-B787-1E344901F083}">
      <dgm:prSet phldrT="[Text]"/>
      <dgm:spPr/>
      <dgm:t>
        <a:bodyPr/>
        <a:lstStyle/>
        <a:p>
          <a:r>
            <a:rPr lang="ar-LB" dirty="0" smtClean="0"/>
            <a:t>المكون البيئي</a:t>
          </a:r>
          <a:endParaRPr lang="en-US" dirty="0"/>
        </a:p>
      </dgm:t>
    </dgm:pt>
    <dgm:pt modelId="{65C9190A-4179-47AC-B986-73BCB35FF219}" type="parTrans" cxnId="{0A03D55F-9386-4F6F-AA4F-2CBA879131E0}">
      <dgm:prSet/>
      <dgm:spPr/>
      <dgm:t>
        <a:bodyPr/>
        <a:lstStyle/>
        <a:p>
          <a:endParaRPr lang="en-US"/>
        </a:p>
      </dgm:t>
    </dgm:pt>
    <dgm:pt modelId="{851C94A4-1EA5-4858-9151-6A8521C7599B}" type="sibTrans" cxnId="{0A03D55F-9386-4F6F-AA4F-2CBA879131E0}">
      <dgm:prSet/>
      <dgm:spPr/>
      <dgm:t>
        <a:bodyPr/>
        <a:lstStyle/>
        <a:p>
          <a:endParaRPr lang="en-US"/>
        </a:p>
      </dgm:t>
    </dgm:pt>
    <dgm:pt modelId="{F3805222-9865-44EC-B524-CDCF495BA179}">
      <dgm:prSet phldrT="[Text]"/>
      <dgm:spPr/>
      <dgm:t>
        <a:bodyPr/>
        <a:lstStyle/>
        <a:p>
          <a:r>
            <a:rPr lang="ar-LB" dirty="0" smtClean="0"/>
            <a:t>المكون الاجتماعي</a:t>
          </a:r>
          <a:endParaRPr lang="en-US" dirty="0"/>
        </a:p>
      </dgm:t>
    </dgm:pt>
    <dgm:pt modelId="{1596D982-76DC-4974-A9DA-86A872E8402C}" type="parTrans" cxnId="{846F51AC-38DF-4D92-A039-6A6A517BD4A6}">
      <dgm:prSet/>
      <dgm:spPr/>
      <dgm:t>
        <a:bodyPr/>
        <a:lstStyle/>
        <a:p>
          <a:endParaRPr lang="en-US"/>
        </a:p>
      </dgm:t>
    </dgm:pt>
    <dgm:pt modelId="{EF29DEB2-2875-48E6-ADA8-BAB6D72806C6}" type="sibTrans" cxnId="{846F51AC-38DF-4D92-A039-6A6A517BD4A6}">
      <dgm:prSet/>
      <dgm:spPr/>
      <dgm:t>
        <a:bodyPr/>
        <a:lstStyle/>
        <a:p>
          <a:endParaRPr lang="en-US"/>
        </a:p>
      </dgm:t>
    </dgm:pt>
    <dgm:pt modelId="{6573CA1D-EC43-401F-948F-17F7B3E15E4D}">
      <dgm:prSet phldrT="[Text]"/>
      <dgm:spPr/>
      <dgm:t>
        <a:bodyPr/>
        <a:lstStyle/>
        <a:p>
          <a:r>
            <a:rPr lang="ar-LB" dirty="0" smtClean="0"/>
            <a:t>المكون الاقتصادي</a:t>
          </a:r>
          <a:endParaRPr lang="en-US" dirty="0"/>
        </a:p>
      </dgm:t>
    </dgm:pt>
    <dgm:pt modelId="{6178BF9F-BC91-4B7E-8A54-59F4489AFE0C}" type="parTrans" cxnId="{B5C166FB-077A-40CF-A63F-572DEB4F15F3}">
      <dgm:prSet/>
      <dgm:spPr/>
      <dgm:t>
        <a:bodyPr/>
        <a:lstStyle/>
        <a:p>
          <a:endParaRPr lang="en-US"/>
        </a:p>
      </dgm:t>
    </dgm:pt>
    <dgm:pt modelId="{EED85CB5-97B0-41EE-AC81-5F97E7BA88EF}" type="sibTrans" cxnId="{B5C166FB-077A-40CF-A63F-572DEB4F15F3}">
      <dgm:prSet/>
      <dgm:spPr/>
      <dgm:t>
        <a:bodyPr/>
        <a:lstStyle/>
        <a:p>
          <a:endParaRPr lang="en-US"/>
        </a:p>
      </dgm:t>
    </dgm:pt>
    <dgm:pt modelId="{6CE6A25F-3EAD-4DE8-B42C-F47E1F05C4A2}" type="pres">
      <dgm:prSet presAssocID="{079AA174-2381-43E1-8202-EF083AB6A753}" presName="composite" presStyleCnt="0">
        <dgm:presLayoutVars>
          <dgm:chMax val="1"/>
          <dgm:dir/>
          <dgm:resizeHandles val="exact"/>
        </dgm:presLayoutVars>
      </dgm:prSet>
      <dgm:spPr/>
      <dgm:t>
        <a:bodyPr/>
        <a:lstStyle/>
        <a:p>
          <a:endParaRPr lang="fr-FR"/>
        </a:p>
      </dgm:t>
    </dgm:pt>
    <dgm:pt modelId="{22D166C4-A899-4C6F-959E-B7FCC5CBCD78}" type="pres">
      <dgm:prSet presAssocID="{76C3F20D-41D1-4FEC-BA41-49280EB85973}" presName="roof" presStyleLbl="dkBgShp" presStyleIdx="0" presStyleCnt="2"/>
      <dgm:spPr/>
      <dgm:t>
        <a:bodyPr/>
        <a:lstStyle/>
        <a:p>
          <a:endParaRPr lang="en-US"/>
        </a:p>
      </dgm:t>
    </dgm:pt>
    <dgm:pt modelId="{140FF2FF-A161-4925-989D-A3B22AD29DC3}" type="pres">
      <dgm:prSet presAssocID="{76C3F20D-41D1-4FEC-BA41-49280EB85973}" presName="pillars" presStyleCnt="0"/>
      <dgm:spPr/>
    </dgm:pt>
    <dgm:pt modelId="{CBA7A290-45BE-42AB-B75D-F4664C938E09}" type="pres">
      <dgm:prSet presAssocID="{76C3F20D-41D1-4FEC-BA41-49280EB85973}" presName="pillar1" presStyleLbl="node1" presStyleIdx="0" presStyleCnt="3">
        <dgm:presLayoutVars>
          <dgm:bulletEnabled val="1"/>
        </dgm:presLayoutVars>
      </dgm:prSet>
      <dgm:spPr/>
      <dgm:t>
        <a:bodyPr/>
        <a:lstStyle/>
        <a:p>
          <a:endParaRPr lang="en-US"/>
        </a:p>
      </dgm:t>
    </dgm:pt>
    <dgm:pt modelId="{2620EE50-6FF8-4CEF-A83B-FA27B8F16188}" type="pres">
      <dgm:prSet presAssocID="{F3805222-9865-44EC-B524-CDCF495BA179}" presName="pillarX" presStyleLbl="node1" presStyleIdx="1" presStyleCnt="3">
        <dgm:presLayoutVars>
          <dgm:bulletEnabled val="1"/>
        </dgm:presLayoutVars>
      </dgm:prSet>
      <dgm:spPr/>
      <dgm:t>
        <a:bodyPr/>
        <a:lstStyle/>
        <a:p>
          <a:endParaRPr lang="en-US"/>
        </a:p>
      </dgm:t>
    </dgm:pt>
    <dgm:pt modelId="{7FCB8CBA-922F-4748-A61E-1241FE554D4E}" type="pres">
      <dgm:prSet presAssocID="{6573CA1D-EC43-401F-948F-17F7B3E15E4D}" presName="pillarX" presStyleLbl="node1" presStyleIdx="2" presStyleCnt="3">
        <dgm:presLayoutVars>
          <dgm:bulletEnabled val="1"/>
        </dgm:presLayoutVars>
      </dgm:prSet>
      <dgm:spPr/>
      <dgm:t>
        <a:bodyPr/>
        <a:lstStyle/>
        <a:p>
          <a:endParaRPr lang="en-US"/>
        </a:p>
      </dgm:t>
    </dgm:pt>
    <dgm:pt modelId="{912ACB85-6381-4CF3-981F-01350E96EC82}" type="pres">
      <dgm:prSet presAssocID="{76C3F20D-41D1-4FEC-BA41-49280EB85973}" presName="base" presStyleLbl="dkBgShp" presStyleIdx="1" presStyleCnt="2" custScaleY="309789"/>
      <dgm:spPr/>
    </dgm:pt>
  </dgm:ptLst>
  <dgm:cxnLst>
    <dgm:cxn modelId="{8F2A5E95-039C-48C1-BE8F-5F5231C0052D}" type="presOf" srcId="{6573CA1D-EC43-401F-948F-17F7B3E15E4D}" destId="{7FCB8CBA-922F-4748-A61E-1241FE554D4E}" srcOrd="0" destOrd="0" presId="urn:microsoft.com/office/officeart/2005/8/layout/hList3"/>
    <dgm:cxn modelId="{3090C767-109D-4E9A-8324-8ABA82272628}" type="presOf" srcId="{079AA174-2381-43E1-8202-EF083AB6A753}" destId="{6CE6A25F-3EAD-4DE8-B42C-F47E1F05C4A2}" srcOrd="0" destOrd="0" presId="urn:microsoft.com/office/officeart/2005/8/layout/hList3"/>
    <dgm:cxn modelId="{F418582B-DAA8-498B-859E-81D43D37E4F9}" type="presOf" srcId="{351D8BEB-155A-4D30-B787-1E344901F083}" destId="{CBA7A290-45BE-42AB-B75D-F4664C938E09}" srcOrd="0" destOrd="0" presId="urn:microsoft.com/office/officeart/2005/8/layout/hList3"/>
    <dgm:cxn modelId="{B5C166FB-077A-40CF-A63F-572DEB4F15F3}" srcId="{76C3F20D-41D1-4FEC-BA41-49280EB85973}" destId="{6573CA1D-EC43-401F-948F-17F7B3E15E4D}" srcOrd="2" destOrd="0" parTransId="{6178BF9F-BC91-4B7E-8A54-59F4489AFE0C}" sibTransId="{EED85CB5-97B0-41EE-AC81-5F97E7BA88EF}"/>
    <dgm:cxn modelId="{846F51AC-38DF-4D92-A039-6A6A517BD4A6}" srcId="{76C3F20D-41D1-4FEC-BA41-49280EB85973}" destId="{F3805222-9865-44EC-B524-CDCF495BA179}" srcOrd="1" destOrd="0" parTransId="{1596D982-76DC-4974-A9DA-86A872E8402C}" sibTransId="{EF29DEB2-2875-48E6-ADA8-BAB6D72806C6}"/>
    <dgm:cxn modelId="{70D886CF-8387-4039-8E24-1C6096999175}" srcId="{079AA174-2381-43E1-8202-EF083AB6A753}" destId="{76C3F20D-41D1-4FEC-BA41-49280EB85973}" srcOrd="0" destOrd="0" parTransId="{241144A7-2A2D-4B53-A305-2338F6A2D457}" sibTransId="{1454C7A3-6D28-4640-8D79-1B6D8EF9773C}"/>
    <dgm:cxn modelId="{0A03D55F-9386-4F6F-AA4F-2CBA879131E0}" srcId="{76C3F20D-41D1-4FEC-BA41-49280EB85973}" destId="{351D8BEB-155A-4D30-B787-1E344901F083}" srcOrd="0" destOrd="0" parTransId="{65C9190A-4179-47AC-B986-73BCB35FF219}" sibTransId="{851C94A4-1EA5-4858-9151-6A8521C7599B}"/>
    <dgm:cxn modelId="{51E19BF2-070F-4F01-B0D0-042869EC00E9}" type="presOf" srcId="{F3805222-9865-44EC-B524-CDCF495BA179}" destId="{2620EE50-6FF8-4CEF-A83B-FA27B8F16188}" srcOrd="0" destOrd="0" presId="urn:microsoft.com/office/officeart/2005/8/layout/hList3"/>
    <dgm:cxn modelId="{149CB3A3-1B0F-4C8A-80D3-AC8E246C5C8A}" type="presOf" srcId="{76C3F20D-41D1-4FEC-BA41-49280EB85973}" destId="{22D166C4-A899-4C6F-959E-B7FCC5CBCD78}" srcOrd="0" destOrd="0" presId="urn:microsoft.com/office/officeart/2005/8/layout/hList3"/>
    <dgm:cxn modelId="{AB65B95A-1BFD-400C-8324-6E5A0A159BA8}" type="presParOf" srcId="{6CE6A25F-3EAD-4DE8-B42C-F47E1F05C4A2}" destId="{22D166C4-A899-4C6F-959E-B7FCC5CBCD78}" srcOrd="0" destOrd="0" presId="urn:microsoft.com/office/officeart/2005/8/layout/hList3"/>
    <dgm:cxn modelId="{0BF8013C-7941-4304-AFF8-675761E95B5E}" type="presParOf" srcId="{6CE6A25F-3EAD-4DE8-B42C-F47E1F05C4A2}" destId="{140FF2FF-A161-4925-989D-A3B22AD29DC3}" srcOrd="1" destOrd="0" presId="urn:microsoft.com/office/officeart/2005/8/layout/hList3"/>
    <dgm:cxn modelId="{7B565D88-48A6-4F65-ABCF-9BDBBDA162B2}" type="presParOf" srcId="{140FF2FF-A161-4925-989D-A3B22AD29DC3}" destId="{CBA7A290-45BE-42AB-B75D-F4664C938E09}" srcOrd="0" destOrd="0" presId="urn:microsoft.com/office/officeart/2005/8/layout/hList3"/>
    <dgm:cxn modelId="{82BC5258-3776-45BB-BE30-0E4DAC4B1BF9}" type="presParOf" srcId="{140FF2FF-A161-4925-989D-A3B22AD29DC3}" destId="{2620EE50-6FF8-4CEF-A83B-FA27B8F16188}" srcOrd="1" destOrd="0" presId="urn:microsoft.com/office/officeart/2005/8/layout/hList3"/>
    <dgm:cxn modelId="{259539DE-E281-49E0-AA63-F5E5F654A43E}" type="presParOf" srcId="{140FF2FF-A161-4925-989D-A3B22AD29DC3}" destId="{7FCB8CBA-922F-4748-A61E-1241FE554D4E}" srcOrd="2" destOrd="0" presId="urn:microsoft.com/office/officeart/2005/8/layout/hList3"/>
    <dgm:cxn modelId="{433B3409-5C1E-4274-8F59-935E0424B83B}" type="presParOf" srcId="{6CE6A25F-3EAD-4DE8-B42C-F47E1F05C4A2}" destId="{912ACB85-6381-4CF3-981F-01350E96EC82}" srcOrd="2" destOrd="0" presId="urn:microsoft.com/office/officeart/2005/8/layout/hList3"/>
  </dgm:cxnLst>
  <dgm:bg/>
  <dgm:whole/>
</dgm:dataModel>
</file>

<file path=ppt/diagrams/data4.xml><?xml version="1.0" encoding="utf-8"?>
<dgm:dataModel xmlns:dgm="http://schemas.openxmlformats.org/drawingml/2006/diagram" xmlns:a="http://schemas.openxmlformats.org/drawingml/2006/main">
  <dgm:ptLst>
    <dgm:pt modelId="{2965812B-5BC4-4FC8-811D-ADF43F518DC3}"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57459787-E87B-4CEE-B58A-80AC07F981FB}">
      <dgm:prSet phldrT="[Text]"/>
      <dgm:spPr>
        <a:solidFill>
          <a:srgbClr val="92D050"/>
        </a:solidFill>
      </dgm:spPr>
      <dgm:t>
        <a:bodyPr/>
        <a:lstStyle/>
        <a:p>
          <a:r>
            <a:rPr lang="ar-LB" dirty="0" smtClean="0"/>
            <a:t>حقوق الانسان</a:t>
          </a:r>
        </a:p>
        <a:p>
          <a:r>
            <a:rPr lang="ar-LB" dirty="0" smtClean="0"/>
            <a:t>المساواة</a:t>
          </a:r>
        </a:p>
        <a:p>
          <a:r>
            <a:rPr lang="ar-LB" dirty="0" smtClean="0"/>
            <a:t>الاستدامة</a:t>
          </a:r>
          <a:endParaRPr lang="en-US" dirty="0"/>
        </a:p>
      </dgm:t>
    </dgm:pt>
    <dgm:pt modelId="{612915CE-2802-4C28-B776-5BF1E8C72210}" type="parTrans" cxnId="{D43CC166-9966-4A8F-8D35-3DF84CA21A0C}">
      <dgm:prSet/>
      <dgm:spPr/>
      <dgm:t>
        <a:bodyPr/>
        <a:lstStyle/>
        <a:p>
          <a:endParaRPr lang="en-US"/>
        </a:p>
      </dgm:t>
    </dgm:pt>
    <dgm:pt modelId="{D08FA8E8-2273-4BA3-AD28-EC5F1B3FD887}" type="sibTrans" cxnId="{D43CC166-9966-4A8F-8D35-3DF84CA21A0C}">
      <dgm:prSet/>
      <dgm:spPr/>
      <dgm:t>
        <a:bodyPr/>
        <a:lstStyle/>
        <a:p>
          <a:endParaRPr lang="en-US"/>
        </a:p>
      </dgm:t>
    </dgm:pt>
    <dgm:pt modelId="{F3EB563C-6499-4761-99D1-5A3CCB205F78}">
      <dgm:prSet phldrT="[Text]"/>
      <dgm:spPr/>
      <dgm:t>
        <a:bodyPr/>
        <a:lstStyle/>
        <a:p>
          <a:r>
            <a:rPr lang="ar-LB" dirty="0" smtClean="0"/>
            <a:t>الاستدامة البيئية</a:t>
          </a:r>
          <a:endParaRPr lang="en-US" dirty="0"/>
        </a:p>
      </dgm:t>
    </dgm:pt>
    <dgm:pt modelId="{109903A1-AD95-42FF-AEA8-D70FFBA0CD7A}" type="parTrans" cxnId="{94DCD39E-3A60-4CEB-94B0-2C9AF12EF227}">
      <dgm:prSet/>
      <dgm:spPr/>
      <dgm:t>
        <a:bodyPr/>
        <a:lstStyle/>
        <a:p>
          <a:endParaRPr lang="en-US"/>
        </a:p>
      </dgm:t>
    </dgm:pt>
    <dgm:pt modelId="{0A5CF298-76BD-4EE6-BB49-234A493261B5}" type="sibTrans" cxnId="{94DCD39E-3A60-4CEB-94B0-2C9AF12EF227}">
      <dgm:prSet/>
      <dgm:spPr/>
      <dgm:t>
        <a:bodyPr/>
        <a:lstStyle/>
        <a:p>
          <a:endParaRPr lang="en-US"/>
        </a:p>
      </dgm:t>
    </dgm:pt>
    <dgm:pt modelId="{E25BFC70-56D4-4B8C-9BE1-92CF25E73343}">
      <dgm:prSet phldrT="[Text]"/>
      <dgm:spPr/>
      <dgm:t>
        <a:bodyPr/>
        <a:lstStyle/>
        <a:p>
          <a:r>
            <a:rPr lang="ar-LB" dirty="0" smtClean="0"/>
            <a:t>السلم والامن</a:t>
          </a:r>
          <a:endParaRPr lang="en-US" dirty="0"/>
        </a:p>
      </dgm:t>
    </dgm:pt>
    <dgm:pt modelId="{BAE36BBD-67B7-4D52-AB5A-1A07A378BF80}" type="parTrans" cxnId="{715318EB-DFDF-465F-89DE-0DB6FFF7E342}">
      <dgm:prSet/>
      <dgm:spPr/>
      <dgm:t>
        <a:bodyPr/>
        <a:lstStyle/>
        <a:p>
          <a:endParaRPr lang="en-US"/>
        </a:p>
      </dgm:t>
    </dgm:pt>
    <dgm:pt modelId="{DAA5E113-4C00-4813-AC8B-48C95C6BB955}" type="sibTrans" cxnId="{715318EB-DFDF-465F-89DE-0DB6FFF7E342}">
      <dgm:prSet/>
      <dgm:spPr/>
      <dgm:t>
        <a:bodyPr/>
        <a:lstStyle/>
        <a:p>
          <a:endParaRPr lang="en-US"/>
        </a:p>
      </dgm:t>
    </dgm:pt>
    <dgm:pt modelId="{4D6085FA-4F89-4652-A918-01AFCAB15AAB}">
      <dgm:prSet phldrT="[Text]"/>
      <dgm:spPr/>
      <dgm:t>
        <a:bodyPr/>
        <a:lstStyle/>
        <a:p>
          <a:r>
            <a:rPr lang="ar-LB" dirty="0" smtClean="0"/>
            <a:t>التنمية الاجتماعية التضمينية</a:t>
          </a:r>
          <a:endParaRPr lang="en-US" dirty="0"/>
        </a:p>
      </dgm:t>
    </dgm:pt>
    <dgm:pt modelId="{2829310B-C61E-4382-B64E-392FE3A81CFA}" type="parTrans" cxnId="{A4974715-AC03-4145-AE80-12551D7EB4AC}">
      <dgm:prSet/>
      <dgm:spPr/>
      <dgm:t>
        <a:bodyPr/>
        <a:lstStyle/>
        <a:p>
          <a:endParaRPr lang="en-US"/>
        </a:p>
      </dgm:t>
    </dgm:pt>
    <dgm:pt modelId="{A069404A-712C-4133-BA9D-A03BAB2B619F}" type="sibTrans" cxnId="{A4974715-AC03-4145-AE80-12551D7EB4AC}">
      <dgm:prSet/>
      <dgm:spPr/>
      <dgm:t>
        <a:bodyPr/>
        <a:lstStyle/>
        <a:p>
          <a:endParaRPr lang="en-US"/>
        </a:p>
      </dgm:t>
    </dgm:pt>
    <dgm:pt modelId="{F51EB9E5-7202-4724-98E2-412FDDFC569C}">
      <dgm:prSet phldrT="[Text]"/>
      <dgm:spPr/>
      <dgm:t>
        <a:bodyPr/>
        <a:lstStyle/>
        <a:p>
          <a:r>
            <a:rPr lang="ar-LB" dirty="0" smtClean="0"/>
            <a:t>التنمية الاقتصادية التضمينية</a:t>
          </a:r>
          <a:endParaRPr lang="en-US" dirty="0"/>
        </a:p>
      </dgm:t>
    </dgm:pt>
    <dgm:pt modelId="{9D1E0D94-B382-436F-9ABC-A3BAE3A644A1}" type="parTrans" cxnId="{DD61848F-DF15-4A41-A8E4-26C0844B3B57}">
      <dgm:prSet/>
      <dgm:spPr/>
      <dgm:t>
        <a:bodyPr/>
        <a:lstStyle/>
        <a:p>
          <a:endParaRPr lang="en-US"/>
        </a:p>
      </dgm:t>
    </dgm:pt>
    <dgm:pt modelId="{E02BBACD-CA7B-423D-AC0C-995F9EB28E56}" type="sibTrans" cxnId="{DD61848F-DF15-4A41-A8E4-26C0844B3B57}">
      <dgm:prSet/>
      <dgm:spPr/>
      <dgm:t>
        <a:bodyPr/>
        <a:lstStyle/>
        <a:p>
          <a:endParaRPr lang="en-US"/>
        </a:p>
      </dgm:t>
    </dgm:pt>
    <dgm:pt modelId="{FC48E9F8-7F98-42F4-AA9A-160FA3B99DA3}" type="pres">
      <dgm:prSet presAssocID="{2965812B-5BC4-4FC8-811D-ADF43F518DC3}" presName="Name0" presStyleCnt="0">
        <dgm:presLayoutVars>
          <dgm:chMax val="1"/>
          <dgm:dir/>
          <dgm:animLvl val="ctr"/>
          <dgm:resizeHandles val="exact"/>
        </dgm:presLayoutVars>
      </dgm:prSet>
      <dgm:spPr/>
      <dgm:t>
        <a:bodyPr/>
        <a:lstStyle/>
        <a:p>
          <a:endParaRPr lang="en-US"/>
        </a:p>
      </dgm:t>
    </dgm:pt>
    <dgm:pt modelId="{373E8C4F-4BE2-4E1B-B7AE-D5F45CA76E00}" type="pres">
      <dgm:prSet presAssocID="{57459787-E87B-4CEE-B58A-80AC07F981FB}" presName="centerShape" presStyleLbl="node0" presStyleIdx="0" presStyleCnt="1"/>
      <dgm:spPr/>
      <dgm:t>
        <a:bodyPr/>
        <a:lstStyle/>
        <a:p>
          <a:endParaRPr lang="en-US"/>
        </a:p>
      </dgm:t>
    </dgm:pt>
    <dgm:pt modelId="{9D41FEB7-96C5-4CF3-B298-242E19FCD98F}" type="pres">
      <dgm:prSet presAssocID="{F3EB563C-6499-4761-99D1-5A3CCB205F78}" presName="node" presStyleLbl="node1" presStyleIdx="0" presStyleCnt="4">
        <dgm:presLayoutVars>
          <dgm:bulletEnabled val="1"/>
        </dgm:presLayoutVars>
      </dgm:prSet>
      <dgm:spPr/>
      <dgm:t>
        <a:bodyPr/>
        <a:lstStyle/>
        <a:p>
          <a:endParaRPr lang="en-US"/>
        </a:p>
      </dgm:t>
    </dgm:pt>
    <dgm:pt modelId="{F7339DFE-7772-4A13-BD01-5AAAB37BB93F}" type="pres">
      <dgm:prSet presAssocID="{F3EB563C-6499-4761-99D1-5A3CCB205F78}" presName="dummy" presStyleCnt="0"/>
      <dgm:spPr/>
    </dgm:pt>
    <dgm:pt modelId="{43A7E93B-DB71-4CE0-882B-0D484DCC8D62}" type="pres">
      <dgm:prSet presAssocID="{0A5CF298-76BD-4EE6-BB49-234A493261B5}" presName="sibTrans" presStyleLbl="sibTrans2D1" presStyleIdx="0" presStyleCnt="4"/>
      <dgm:spPr/>
      <dgm:t>
        <a:bodyPr/>
        <a:lstStyle/>
        <a:p>
          <a:endParaRPr lang="en-US"/>
        </a:p>
      </dgm:t>
    </dgm:pt>
    <dgm:pt modelId="{4D47B657-4441-453E-8825-C33DE5A87EB8}" type="pres">
      <dgm:prSet presAssocID="{E25BFC70-56D4-4B8C-9BE1-92CF25E73343}" presName="node" presStyleLbl="node1" presStyleIdx="1" presStyleCnt="4">
        <dgm:presLayoutVars>
          <dgm:bulletEnabled val="1"/>
        </dgm:presLayoutVars>
      </dgm:prSet>
      <dgm:spPr/>
      <dgm:t>
        <a:bodyPr/>
        <a:lstStyle/>
        <a:p>
          <a:endParaRPr lang="en-US"/>
        </a:p>
      </dgm:t>
    </dgm:pt>
    <dgm:pt modelId="{94DE5461-58FA-449F-BB20-AE7B16ED4EEB}" type="pres">
      <dgm:prSet presAssocID="{E25BFC70-56D4-4B8C-9BE1-92CF25E73343}" presName="dummy" presStyleCnt="0"/>
      <dgm:spPr/>
    </dgm:pt>
    <dgm:pt modelId="{EC53D6E5-9BC3-4675-B76E-D6BCDFF6EF74}" type="pres">
      <dgm:prSet presAssocID="{DAA5E113-4C00-4813-AC8B-48C95C6BB955}" presName="sibTrans" presStyleLbl="sibTrans2D1" presStyleIdx="1" presStyleCnt="4"/>
      <dgm:spPr/>
      <dgm:t>
        <a:bodyPr/>
        <a:lstStyle/>
        <a:p>
          <a:endParaRPr lang="en-US"/>
        </a:p>
      </dgm:t>
    </dgm:pt>
    <dgm:pt modelId="{D38A29ED-73B0-4A5B-BEA1-9177EB9AA05B}" type="pres">
      <dgm:prSet presAssocID="{4D6085FA-4F89-4652-A918-01AFCAB15AAB}" presName="node" presStyleLbl="node1" presStyleIdx="2" presStyleCnt="4">
        <dgm:presLayoutVars>
          <dgm:bulletEnabled val="1"/>
        </dgm:presLayoutVars>
      </dgm:prSet>
      <dgm:spPr/>
      <dgm:t>
        <a:bodyPr/>
        <a:lstStyle/>
        <a:p>
          <a:endParaRPr lang="en-US"/>
        </a:p>
      </dgm:t>
    </dgm:pt>
    <dgm:pt modelId="{3AA76152-FEDB-48B5-860C-E51F7B4D7C29}" type="pres">
      <dgm:prSet presAssocID="{4D6085FA-4F89-4652-A918-01AFCAB15AAB}" presName="dummy" presStyleCnt="0"/>
      <dgm:spPr/>
    </dgm:pt>
    <dgm:pt modelId="{9B281858-30FB-4E78-B59A-31B9973483A7}" type="pres">
      <dgm:prSet presAssocID="{A069404A-712C-4133-BA9D-A03BAB2B619F}" presName="sibTrans" presStyleLbl="sibTrans2D1" presStyleIdx="2" presStyleCnt="4"/>
      <dgm:spPr/>
      <dgm:t>
        <a:bodyPr/>
        <a:lstStyle/>
        <a:p>
          <a:endParaRPr lang="en-US"/>
        </a:p>
      </dgm:t>
    </dgm:pt>
    <dgm:pt modelId="{0C5E1EEF-3BBF-44A6-8C19-F3F9F67F8653}" type="pres">
      <dgm:prSet presAssocID="{F51EB9E5-7202-4724-98E2-412FDDFC569C}" presName="node" presStyleLbl="node1" presStyleIdx="3" presStyleCnt="4">
        <dgm:presLayoutVars>
          <dgm:bulletEnabled val="1"/>
        </dgm:presLayoutVars>
      </dgm:prSet>
      <dgm:spPr/>
      <dgm:t>
        <a:bodyPr/>
        <a:lstStyle/>
        <a:p>
          <a:endParaRPr lang="en-US"/>
        </a:p>
      </dgm:t>
    </dgm:pt>
    <dgm:pt modelId="{2FDDAEB5-E8C9-4A0D-BD61-75DD825B3609}" type="pres">
      <dgm:prSet presAssocID="{F51EB9E5-7202-4724-98E2-412FDDFC569C}" presName="dummy" presStyleCnt="0"/>
      <dgm:spPr/>
    </dgm:pt>
    <dgm:pt modelId="{5DE2B4C9-EF26-4CD8-9F4C-EBA2BE918A40}" type="pres">
      <dgm:prSet presAssocID="{E02BBACD-CA7B-423D-AC0C-995F9EB28E56}" presName="sibTrans" presStyleLbl="sibTrans2D1" presStyleIdx="3" presStyleCnt="4"/>
      <dgm:spPr/>
      <dgm:t>
        <a:bodyPr/>
        <a:lstStyle/>
        <a:p>
          <a:endParaRPr lang="en-US"/>
        </a:p>
      </dgm:t>
    </dgm:pt>
  </dgm:ptLst>
  <dgm:cxnLst>
    <dgm:cxn modelId="{B4A30DD1-996C-46C5-84C7-2F0CB64E0C51}" type="presOf" srcId="{F51EB9E5-7202-4724-98E2-412FDDFC569C}" destId="{0C5E1EEF-3BBF-44A6-8C19-F3F9F67F8653}" srcOrd="0" destOrd="0" presId="urn:microsoft.com/office/officeart/2005/8/layout/radial6"/>
    <dgm:cxn modelId="{715318EB-DFDF-465F-89DE-0DB6FFF7E342}" srcId="{57459787-E87B-4CEE-B58A-80AC07F981FB}" destId="{E25BFC70-56D4-4B8C-9BE1-92CF25E73343}" srcOrd="1" destOrd="0" parTransId="{BAE36BBD-67B7-4D52-AB5A-1A07A378BF80}" sibTransId="{DAA5E113-4C00-4813-AC8B-48C95C6BB955}"/>
    <dgm:cxn modelId="{A4974715-AC03-4145-AE80-12551D7EB4AC}" srcId="{57459787-E87B-4CEE-B58A-80AC07F981FB}" destId="{4D6085FA-4F89-4652-A918-01AFCAB15AAB}" srcOrd="2" destOrd="0" parTransId="{2829310B-C61E-4382-B64E-392FE3A81CFA}" sibTransId="{A069404A-712C-4133-BA9D-A03BAB2B619F}"/>
    <dgm:cxn modelId="{285DD334-AFFE-4F91-8A58-8DF4197E57B9}" type="presOf" srcId="{A069404A-712C-4133-BA9D-A03BAB2B619F}" destId="{9B281858-30FB-4E78-B59A-31B9973483A7}" srcOrd="0" destOrd="0" presId="urn:microsoft.com/office/officeart/2005/8/layout/radial6"/>
    <dgm:cxn modelId="{4B72D9A7-F899-41FE-A6CD-ABEB08BD006A}" type="presOf" srcId="{F3EB563C-6499-4761-99D1-5A3CCB205F78}" destId="{9D41FEB7-96C5-4CF3-B298-242E19FCD98F}" srcOrd="0" destOrd="0" presId="urn:microsoft.com/office/officeart/2005/8/layout/radial6"/>
    <dgm:cxn modelId="{A63CC2F8-46AE-405F-B1C7-8DC66BEA41B4}" type="presOf" srcId="{57459787-E87B-4CEE-B58A-80AC07F981FB}" destId="{373E8C4F-4BE2-4E1B-B7AE-D5F45CA76E00}" srcOrd="0" destOrd="0" presId="urn:microsoft.com/office/officeart/2005/8/layout/radial6"/>
    <dgm:cxn modelId="{DD61848F-DF15-4A41-A8E4-26C0844B3B57}" srcId="{57459787-E87B-4CEE-B58A-80AC07F981FB}" destId="{F51EB9E5-7202-4724-98E2-412FDDFC569C}" srcOrd="3" destOrd="0" parTransId="{9D1E0D94-B382-436F-9ABC-A3BAE3A644A1}" sibTransId="{E02BBACD-CA7B-423D-AC0C-995F9EB28E56}"/>
    <dgm:cxn modelId="{8F958C85-9B8B-465C-97D9-8C936E5C985E}" type="presOf" srcId="{E02BBACD-CA7B-423D-AC0C-995F9EB28E56}" destId="{5DE2B4C9-EF26-4CD8-9F4C-EBA2BE918A40}" srcOrd="0" destOrd="0" presId="urn:microsoft.com/office/officeart/2005/8/layout/radial6"/>
    <dgm:cxn modelId="{443B0698-DD4B-417E-A5E6-C6A98AE44F26}" type="presOf" srcId="{DAA5E113-4C00-4813-AC8B-48C95C6BB955}" destId="{EC53D6E5-9BC3-4675-B76E-D6BCDFF6EF74}" srcOrd="0" destOrd="0" presId="urn:microsoft.com/office/officeart/2005/8/layout/radial6"/>
    <dgm:cxn modelId="{D43CC166-9966-4A8F-8D35-3DF84CA21A0C}" srcId="{2965812B-5BC4-4FC8-811D-ADF43F518DC3}" destId="{57459787-E87B-4CEE-B58A-80AC07F981FB}" srcOrd="0" destOrd="0" parTransId="{612915CE-2802-4C28-B776-5BF1E8C72210}" sibTransId="{D08FA8E8-2273-4BA3-AD28-EC5F1B3FD887}"/>
    <dgm:cxn modelId="{94DCD39E-3A60-4CEB-94B0-2C9AF12EF227}" srcId="{57459787-E87B-4CEE-B58A-80AC07F981FB}" destId="{F3EB563C-6499-4761-99D1-5A3CCB205F78}" srcOrd="0" destOrd="0" parTransId="{109903A1-AD95-42FF-AEA8-D70FFBA0CD7A}" sibTransId="{0A5CF298-76BD-4EE6-BB49-234A493261B5}"/>
    <dgm:cxn modelId="{7870149C-D8DB-421F-B944-7E419A9A9F36}" type="presOf" srcId="{4D6085FA-4F89-4652-A918-01AFCAB15AAB}" destId="{D38A29ED-73B0-4A5B-BEA1-9177EB9AA05B}" srcOrd="0" destOrd="0" presId="urn:microsoft.com/office/officeart/2005/8/layout/radial6"/>
    <dgm:cxn modelId="{086BEE4A-2676-469D-B57C-86FC8722CC2D}" type="presOf" srcId="{E25BFC70-56D4-4B8C-9BE1-92CF25E73343}" destId="{4D47B657-4441-453E-8825-C33DE5A87EB8}" srcOrd="0" destOrd="0" presId="urn:microsoft.com/office/officeart/2005/8/layout/radial6"/>
    <dgm:cxn modelId="{1AB43FDE-A914-4E5E-A937-B8F767CE1C27}" type="presOf" srcId="{2965812B-5BC4-4FC8-811D-ADF43F518DC3}" destId="{FC48E9F8-7F98-42F4-AA9A-160FA3B99DA3}" srcOrd="0" destOrd="0" presId="urn:microsoft.com/office/officeart/2005/8/layout/radial6"/>
    <dgm:cxn modelId="{12D9B1B9-B20A-4803-8868-7E27F157C714}" type="presOf" srcId="{0A5CF298-76BD-4EE6-BB49-234A493261B5}" destId="{43A7E93B-DB71-4CE0-882B-0D484DCC8D62}" srcOrd="0" destOrd="0" presId="urn:microsoft.com/office/officeart/2005/8/layout/radial6"/>
    <dgm:cxn modelId="{3BC9B9A4-25E5-40BA-93A7-6F429BF41D69}" type="presParOf" srcId="{FC48E9F8-7F98-42F4-AA9A-160FA3B99DA3}" destId="{373E8C4F-4BE2-4E1B-B7AE-D5F45CA76E00}" srcOrd="0" destOrd="0" presId="urn:microsoft.com/office/officeart/2005/8/layout/radial6"/>
    <dgm:cxn modelId="{77E203E0-3570-4B7C-B9EB-C4B2BA04BEE2}" type="presParOf" srcId="{FC48E9F8-7F98-42F4-AA9A-160FA3B99DA3}" destId="{9D41FEB7-96C5-4CF3-B298-242E19FCD98F}" srcOrd="1" destOrd="0" presId="urn:microsoft.com/office/officeart/2005/8/layout/radial6"/>
    <dgm:cxn modelId="{7344E116-F7D1-49D0-A002-BAC19937FED7}" type="presParOf" srcId="{FC48E9F8-7F98-42F4-AA9A-160FA3B99DA3}" destId="{F7339DFE-7772-4A13-BD01-5AAAB37BB93F}" srcOrd="2" destOrd="0" presId="urn:microsoft.com/office/officeart/2005/8/layout/radial6"/>
    <dgm:cxn modelId="{9B683D0A-08D5-4B84-A62C-47E07BFD561B}" type="presParOf" srcId="{FC48E9F8-7F98-42F4-AA9A-160FA3B99DA3}" destId="{43A7E93B-DB71-4CE0-882B-0D484DCC8D62}" srcOrd="3" destOrd="0" presId="urn:microsoft.com/office/officeart/2005/8/layout/radial6"/>
    <dgm:cxn modelId="{4AE99371-7384-4C4C-97EA-CAD0F9766D7B}" type="presParOf" srcId="{FC48E9F8-7F98-42F4-AA9A-160FA3B99DA3}" destId="{4D47B657-4441-453E-8825-C33DE5A87EB8}" srcOrd="4" destOrd="0" presId="urn:microsoft.com/office/officeart/2005/8/layout/radial6"/>
    <dgm:cxn modelId="{AF51E8B0-4261-4C18-A3E2-A68E5F142037}" type="presParOf" srcId="{FC48E9F8-7F98-42F4-AA9A-160FA3B99DA3}" destId="{94DE5461-58FA-449F-BB20-AE7B16ED4EEB}" srcOrd="5" destOrd="0" presId="urn:microsoft.com/office/officeart/2005/8/layout/radial6"/>
    <dgm:cxn modelId="{5C6F66B8-33F0-4364-AE45-8F2333F3033F}" type="presParOf" srcId="{FC48E9F8-7F98-42F4-AA9A-160FA3B99DA3}" destId="{EC53D6E5-9BC3-4675-B76E-D6BCDFF6EF74}" srcOrd="6" destOrd="0" presId="urn:microsoft.com/office/officeart/2005/8/layout/radial6"/>
    <dgm:cxn modelId="{5E2193A5-38AD-444B-AAC0-01D562CA0DB7}" type="presParOf" srcId="{FC48E9F8-7F98-42F4-AA9A-160FA3B99DA3}" destId="{D38A29ED-73B0-4A5B-BEA1-9177EB9AA05B}" srcOrd="7" destOrd="0" presId="urn:microsoft.com/office/officeart/2005/8/layout/radial6"/>
    <dgm:cxn modelId="{FA5CF0C1-B68B-4218-8DBD-FC0CFB0D3B3A}" type="presParOf" srcId="{FC48E9F8-7F98-42F4-AA9A-160FA3B99DA3}" destId="{3AA76152-FEDB-48B5-860C-E51F7B4D7C29}" srcOrd="8" destOrd="0" presId="urn:microsoft.com/office/officeart/2005/8/layout/radial6"/>
    <dgm:cxn modelId="{0BC490B6-63C4-4D84-8ACE-0433E7DE975B}" type="presParOf" srcId="{FC48E9F8-7F98-42F4-AA9A-160FA3B99DA3}" destId="{9B281858-30FB-4E78-B59A-31B9973483A7}" srcOrd="9" destOrd="0" presId="urn:microsoft.com/office/officeart/2005/8/layout/radial6"/>
    <dgm:cxn modelId="{076CA0D3-2188-4D8B-A71D-CCFB67724B04}" type="presParOf" srcId="{FC48E9F8-7F98-42F4-AA9A-160FA3B99DA3}" destId="{0C5E1EEF-3BBF-44A6-8C19-F3F9F67F8653}" srcOrd="10" destOrd="0" presId="urn:microsoft.com/office/officeart/2005/8/layout/radial6"/>
    <dgm:cxn modelId="{79377CD4-B9B3-4013-B1C6-E8F6A953FF9D}" type="presParOf" srcId="{FC48E9F8-7F98-42F4-AA9A-160FA3B99DA3}" destId="{2FDDAEB5-E8C9-4A0D-BD61-75DD825B3609}" srcOrd="11" destOrd="0" presId="urn:microsoft.com/office/officeart/2005/8/layout/radial6"/>
    <dgm:cxn modelId="{66161830-B05D-42D1-807C-CFF7469AB337}" type="presParOf" srcId="{FC48E9F8-7F98-42F4-AA9A-160FA3B99DA3}" destId="{5DE2B4C9-EF26-4CD8-9F4C-EBA2BE918A40}" srcOrd="12" destOrd="0" presId="urn:microsoft.com/office/officeart/2005/8/layout/radial6"/>
  </dgm:cxnLst>
  <dgm:bg/>
  <dgm:whole>
    <a:ln w="28575">
      <a:solidFill>
        <a:schemeClr val="accent5">
          <a:lumMod val="75000"/>
        </a:schemeClr>
      </a:solidFill>
    </a:ln>
  </dgm:whole>
</dgm:dataModel>
</file>

<file path=ppt/diagrams/data5.xml><?xml version="1.0" encoding="utf-8"?>
<dgm:dataModel xmlns:dgm="http://schemas.openxmlformats.org/drawingml/2006/diagram" xmlns:a="http://schemas.openxmlformats.org/drawingml/2006/main">
  <dgm:ptLst>
    <dgm:pt modelId="{2965812B-5BC4-4FC8-811D-ADF43F518DC3}"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57459787-E87B-4CEE-B58A-80AC07F981FB}">
      <dgm:prSet phldrT="[Text]"/>
      <dgm:spPr>
        <a:solidFill>
          <a:srgbClr val="92D050"/>
        </a:solidFill>
      </dgm:spPr>
      <dgm:t>
        <a:bodyPr/>
        <a:lstStyle/>
        <a:p>
          <a:pPr rtl="1"/>
          <a:r>
            <a:rPr lang="ar-LB" b="1" dirty="0" smtClean="0"/>
            <a:t>حقوق الانسان</a:t>
          </a:r>
        </a:p>
        <a:p>
          <a:pPr rtl="1"/>
          <a:r>
            <a:rPr lang="ar-LB" b="1" dirty="0" smtClean="0"/>
            <a:t>المساواة</a:t>
          </a:r>
        </a:p>
        <a:p>
          <a:pPr rtl="1"/>
          <a:r>
            <a:rPr lang="ar-LB" b="1" dirty="0" smtClean="0"/>
            <a:t>الاستدامة</a:t>
          </a:r>
        </a:p>
        <a:p>
          <a:pPr rtl="1"/>
          <a:r>
            <a:rPr lang="ar-LB" b="1" dirty="0" smtClean="0">
              <a:solidFill>
                <a:schemeClr val="tx1"/>
              </a:solidFill>
            </a:rPr>
            <a:t>الانتاجية</a:t>
          </a:r>
          <a:endParaRPr lang="en-US" b="1" dirty="0">
            <a:solidFill>
              <a:schemeClr val="tx1"/>
            </a:solidFill>
          </a:endParaRPr>
        </a:p>
      </dgm:t>
    </dgm:pt>
    <dgm:pt modelId="{612915CE-2802-4C28-B776-5BF1E8C72210}" type="parTrans" cxnId="{D43CC166-9966-4A8F-8D35-3DF84CA21A0C}">
      <dgm:prSet/>
      <dgm:spPr/>
      <dgm:t>
        <a:bodyPr/>
        <a:lstStyle/>
        <a:p>
          <a:endParaRPr lang="en-US"/>
        </a:p>
      </dgm:t>
    </dgm:pt>
    <dgm:pt modelId="{D08FA8E8-2273-4BA3-AD28-EC5F1B3FD887}" type="sibTrans" cxnId="{D43CC166-9966-4A8F-8D35-3DF84CA21A0C}">
      <dgm:prSet/>
      <dgm:spPr/>
      <dgm:t>
        <a:bodyPr/>
        <a:lstStyle/>
        <a:p>
          <a:endParaRPr lang="en-US"/>
        </a:p>
      </dgm:t>
    </dgm:pt>
    <dgm:pt modelId="{F3EB563C-6499-4761-99D1-5A3CCB205F78}">
      <dgm:prSet phldrT="[Text]"/>
      <dgm:spPr/>
      <dgm:t>
        <a:bodyPr/>
        <a:lstStyle/>
        <a:p>
          <a:r>
            <a:rPr lang="ar-LB" dirty="0" smtClean="0"/>
            <a:t>الاستدامة البيئية</a:t>
          </a:r>
          <a:endParaRPr lang="en-US" dirty="0"/>
        </a:p>
      </dgm:t>
    </dgm:pt>
    <dgm:pt modelId="{109903A1-AD95-42FF-AEA8-D70FFBA0CD7A}" type="parTrans" cxnId="{94DCD39E-3A60-4CEB-94B0-2C9AF12EF227}">
      <dgm:prSet/>
      <dgm:spPr/>
      <dgm:t>
        <a:bodyPr/>
        <a:lstStyle/>
        <a:p>
          <a:endParaRPr lang="en-US"/>
        </a:p>
      </dgm:t>
    </dgm:pt>
    <dgm:pt modelId="{0A5CF298-76BD-4EE6-BB49-234A493261B5}" type="sibTrans" cxnId="{94DCD39E-3A60-4CEB-94B0-2C9AF12EF227}">
      <dgm:prSet/>
      <dgm:spPr/>
      <dgm:t>
        <a:bodyPr/>
        <a:lstStyle/>
        <a:p>
          <a:endParaRPr lang="en-US"/>
        </a:p>
      </dgm:t>
    </dgm:pt>
    <dgm:pt modelId="{E25BFC70-56D4-4B8C-9BE1-92CF25E73343}">
      <dgm:prSet phldrT="[Text]"/>
      <dgm:spPr/>
      <dgm:t>
        <a:bodyPr/>
        <a:lstStyle/>
        <a:p>
          <a:r>
            <a:rPr lang="ar-LB" dirty="0" smtClean="0"/>
            <a:t>السلم والامن</a:t>
          </a:r>
        </a:p>
        <a:p>
          <a:r>
            <a:rPr lang="ar-LB" b="1" dirty="0" smtClean="0">
              <a:solidFill>
                <a:schemeClr val="tx1"/>
              </a:solidFill>
            </a:rPr>
            <a:t>والحكم الديمقراطي</a:t>
          </a:r>
          <a:endParaRPr lang="en-US" b="1" dirty="0">
            <a:solidFill>
              <a:schemeClr val="tx1"/>
            </a:solidFill>
          </a:endParaRPr>
        </a:p>
      </dgm:t>
    </dgm:pt>
    <dgm:pt modelId="{BAE36BBD-67B7-4D52-AB5A-1A07A378BF80}" type="parTrans" cxnId="{715318EB-DFDF-465F-89DE-0DB6FFF7E342}">
      <dgm:prSet/>
      <dgm:spPr/>
      <dgm:t>
        <a:bodyPr/>
        <a:lstStyle/>
        <a:p>
          <a:endParaRPr lang="en-US"/>
        </a:p>
      </dgm:t>
    </dgm:pt>
    <dgm:pt modelId="{DAA5E113-4C00-4813-AC8B-48C95C6BB955}" type="sibTrans" cxnId="{715318EB-DFDF-465F-89DE-0DB6FFF7E342}">
      <dgm:prSet/>
      <dgm:spPr/>
      <dgm:t>
        <a:bodyPr/>
        <a:lstStyle/>
        <a:p>
          <a:endParaRPr lang="en-US"/>
        </a:p>
      </dgm:t>
    </dgm:pt>
    <dgm:pt modelId="{4D6085FA-4F89-4652-A918-01AFCAB15AAB}">
      <dgm:prSet phldrT="[Text]"/>
      <dgm:spPr/>
      <dgm:t>
        <a:bodyPr/>
        <a:lstStyle/>
        <a:p>
          <a:r>
            <a:rPr lang="ar-LB" dirty="0" smtClean="0"/>
            <a:t>التنمية الاجتماعية التضمينية</a:t>
          </a:r>
          <a:endParaRPr lang="en-US" dirty="0"/>
        </a:p>
      </dgm:t>
    </dgm:pt>
    <dgm:pt modelId="{2829310B-C61E-4382-B64E-392FE3A81CFA}" type="parTrans" cxnId="{A4974715-AC03-4145-AE80-12551D7EB4AC}">
      <dgm:prSet/>
      <dgm:spPr/>
      <dgm:t>
        <a:bodyPr/>
        <a:lstStyle/>
        <a:p>
          <a:endParaRPr lang="en-US"/>
        </a:p>
      </dgm:t>
    </dgm:pt>
    <dgm:pt modelId="{A069404A-712C-4133-BA9D-A03BAB2B619F}" type="sibTrans" cxnId="{A4974715-AC03-4145-AE80-12551D7EB4AC}">
      <dgm:prSet/>
      <dgm:spPr/>
      <dgm:t>
        <a:bodyPr/>
        <a:lstStyle/>
        <a:p>
          <a:endParaRPr lang="en-US"/>
        </a:p>
      </dgm:t>
    </dgm:pt>
    <dgm:pt modelId="{F51EB9E5-7202-4724-98E2-412FDDFC569C}">
      <dgm:prSet phldrT="[Text]"/>
      <dgm:spPr/>
      <dgm:t>
        <a:bodyPr/>
        <a:lstStyle/>
        <a:p>
          <a:r>
            <a:rPr lang="ar-LB" dirty="0" smtClean="0"/>
            <a:t>التنمية الاقتصادية التضمينية</a:t>
          </a:r>
          <a:endParaRPr lang="en-US" dirty="0"/>
        </a:p>
      </dgm:t>
    </dgm:pt>
    <dgm:pt modelId="{9D1E0D94-B382-436F-9ABC-A3BAE3A644A1}" type="parTrans" cxnId="{DD61848F-DF15-4A41-A8E4-26C0844B3B57}">
      <dgm:prSet/>
      <dgm:spPr/>
      <dgm:t>
        <a:bodyPr/>
        <a:lstStyle/>
        <a:p>
          <a:endParaRPr lang="en-US"/>
        </a:p>
      </dgm:t>
    </dgm:pt>
    <dgm:pt modelId="{E02BBACD-CA7B-423D-AC0C-995F9EB28E56}" type="sibTrans" cxnId="{DD61848F-DF15-4A41-A8E4-26C0844B3B57}">
      <dgm:prSet/>
      <dgm:spPr/>
      <dgm:t>
        <a:bodyPr/>
        <a:lstStyle/>
        <a:p>
          <a:endParaRPr lang="en-US"/>
        </a:p>
      </dgm:t>
    </dgm:pt>
    <dgm:pt modelId="{F8EC8FD7-8736-426E-AE16-7517093AF2FF}">
      <dgm:prSet phldrT="[Text]"/>
      <dgm:spPr/>
      <dgm:t>
        <a:bodyPr/>
        <a:lstStyle/>
        <a:p>
          <a:endParaRPr lang="en-US"/>
        </a:p>
      </dgm:t>
    </dgm:pt>
    <dgm:pt modelId="{D1FC2943-CAD7-4C92-ABB0-575AB0EC2562}" type="parTrans" cxnId="{E22D9E5F-079C-42D7-9AB8-6071479B29CA}">
      <dgm:prSet/>
      <dgm:spPr/>
      <dgm:t>
        <a:bodyPr/>
        <a:lstStyle/>
        <a:p>
          <a:endParaRPr lang="en-US"/>
        </a:p>
      </dgm:t>
    </dgm:pt>
    <dgm:pt modelId="{890BB7EE-170E-47FA-8D06-571C82D1ED89}" type="sibTrans" cxnId="{E22D9E5F-079C-42D7-9AB8-6071479B29CA}">
      <dgm:prSet/>
      <dgm:spPr/>
      <dgm:t>
        <a:bodyPr/>
        <a:lstStyle/>
        <a:p>
          <a:endParaRPr lang="en-US"/>
        </a:p>
      </dgm:t>
    </dgm:pt>
    <dgm:pt modelId="{ED2146F0-E262-436F-8852-7438C5D9A9AA}">
      <dgm:prSet phldrT="[Text]"/>
      <dgm:spPr/>
      <dgm:t>
        <a:bodyPr/>
        <a:lstStyle/>
        <a:p>
          <a:endParaRPr lang="en-US"/>
        </a:p>
      </dgm:t>
    </dgm:pt>
    <dgm:pt modelId="{569CFBB1-3903-456E-83FB-93586FE901AD}" type="parTrans" cxnId="{FDF251DD-D109-41DF-A36F-19D034BCF6BD}">
      <dgm:prSet/>
      <dgm:spPr/>
      <dgm:t>
        <a:bodyPr/>
        <a:lstStyle/>
        <a:p>
          <a:endParaRPr lang="en-US"/>
        </a:p>
      </dgm:t>
    </dgm:pt>
    <dgm:pt modelId="{088C701E-54D0-4A68-9E3C-2C7D4DE143C1}" type="sibTrans" cxnId="{FDF251DD-D109-41DF-A36F-19D034BCF6BD}">
      <dgm:prSet custLinFactNeighborX="-24" custLinFactNeighborY="1479"/>
      <dgm:spPr/>
      <dgm:t>
        <a:bodyPr/>
        <a:lstStyle/>
        <a:p>
          <a:endParaRPr lang="en-US"/>
        </a:p>
      </dgm:t>
    </dgm:pt>
    <dgm:pt modelId="{DF44BF72-EF9C-4D30-8DF6-067789916FA3}">
      <dgm:prSet/>
      <dgm:spPr>
        <a:solidFill>
          <a:srgbClr val="FFC000"/>
        </a:solidFill>
      </dgm:spPr>
      <dgm:t>
        <a:bodyPr/>
        <a:lstStyle/>
        <a:p>
          <a:r>
            <a:rPr lang="ar-LB" dirty="0" smtClean="0">
              <a:solidFill>
                <a:schemeClr val="tx1"/>
              </a:solidFill>
            </a:rPr>
            <a:t>الثقافة التنموية</a:t>
          </a:r>
          <a:endParaRPr lang="en-US" dirty="0">
            <a:solidFill>
              <a:schemeClr val="tx1"/>
            </a:solidFill>
          </a:endParaRPr>
        </a:p>
      </dgm:t>
    </dgm:pt>
    <dgm:pt modelId="{5AAAB01B-EE8C-4396-8D26-447435A745EF}" type="parTrans" cxnId="{40BDA521-46CD-4AC3-91EA-6F5F791F780B}">
      <dgm:prSet/>
      <dgm:spPr/>
      <dgm:t>
        <a:bodyPr/>
        <a:lstStyle/>
        <a:p>
          <a:endParaRPr lang="en-US"/>
        </a:p>
      </dgm:t>
    </dgm:pt>
    <dgm:pt modelId="{D5B9E863-84AB-4CE6-81E3-66830FBDFA7A}" type="sibTrans" cxnId="{40BDA521-46CD-4AC3-91EA-6F5F791F780B}">
      <dgm:prSet/>
      <dgm:spPr/>
      <dgm:t>
        <a:bodyPr/>
        <a:lstStyle/>
        <a:p>
          <a:endParaRPr lang="en-US"/>
        </a:p>
      </dgm:t>
    </dgm:pt>
    <dgm:pt modelId="{FC48E9F8-7F98-42F4-AA9A-160FA3B99DA3}" type="pres">
      <dgm:prSet presAssocID="{2965812B-5BC4-4FC8-811D-ADF43F518DC3}" presName="Name0" presStyleCnt="0">
        <dgm:presLayoutVars>
          <dgm:chMax val="1"/>
          <dgm:dir/>
          <dgm:animLvl val="ctr"/>
          <dgm:resizeHandles val="exact"/>
        </dgm:presLayoutVars>
      </dgm:prSet>
      <dgm:spPr/>
      <dgm:t>
        <a:bodyPr/>
        <a:lstStyle/>
        <a:p>
          <a:endParaRPr lang="en-US"/>
        </a:p>
      </dgm:t>
    </dgm:pt>
    <dgm:pt modelId="{373E8C4F-4BE2-4E1B-B7AE-D5F45CA76E00}" type="pres">
      <dgm:prSet presAssocID="{57459787-E87B-4CEE-B58A-80AC07F981FB}" presName="centerShape" presStyleLbl="node0" presStyleIdx="0" presStyleCnt="1"/>
      <dgm:spPr/>
      <dgm:t>
        <a:bodyPr/>
        <a:lstStyle/>
        <a:p>
          <a:endParaRPr lang="en-US"/>
        </a:p>
      </dgm:t>
    </dgm:pt>
    <dgm:pt modelId="{9D41FEB7-96C5-4CF3-B298-242E19FCD98F}" type="pres">
      <dgm:prSet presAssocID="{F3EB563C-6499-4761-99D1-5A3CCB205F78}" presName="node" presStyleLbl="node1" presStyleIdx="0" presStyleCnt="5">
        <dgm:presLayoutVars>
          <dgm:bulletEnabled val="1"/>
        </dgm:presLayoutVars>
      </dgm:prSet>
      <dgm:spPr/>
      <dgm:t>
        <a:bodyPr/>
        <a:lstStyle/>
        <a:p>
          <a:endParaRPr lang="en-US"/>
        </a:p>
      </dgm:t>
    </dgm:pt>
    <dgm:pt modelId="{F7339DFE-7772-4A13-BD01-5AAAB37BB93F}" type="pres">
      <dgm:prSet presAssocID="{F3EB563C-6499-4761-99D1-5A3CCB205F78}" presName="dummy" presStyleCnt="0"/>
      <dgm:spPr/>
    </dgm:pt>
    <dgm:pt modelId="{43A7E93B-DB71-4CE0-882B-0D484DCC8D62}" type="pres">
      <dgm:prSet presAssocID="{0A5CF298-76BD-4EE6-BB49-234A493261B5}" presName="sibTrans" presStyleLbl="sibTrans2D1" presStyleIdx="0" presStyleCnt="5" custLinFactNeighborX="-24" custLinFactNeighborY="1479"/>
      <dgm:spPr/>
      <dgm:t>
        <a:bodyPr/>
        <a:lstStyle/>
        <a:p>
          <a:endParaRPr lang="en-US"/>
        </a:p>
      </dgm:t>
    </dgm:pt>
    <dgm:pt modelId="{4D47B657-4441-453E-8825-C33DE5A87EB8}" type="pres">
      <dgm:prSet presAssocID="{E25BFC70-56D4-4B8C-9BE1-92CF25E73343}" presName="node" presStyleLbl="node1" presStyleIdx="1" presStyleCnt="5" custRadScaleRad="99964" custRadScaleInc="1175">
        <dgm:presLayoutVars>
          <dgm:bulletEnabled val="1"/>
        </dgm:presLayoutVars>
      </dgm:prSet>
      <dgm:spPr/>
      <dgm:t>
        <a:bodyPr/>
        <a:lstStyle/>
        <a:p>
          <a:endParaRPr lang="en-US"/>
        </a:p>
      </dgm:t>
    </dgm:pt>
    <dgm:pt modelId="{94DE5461-58FA-449F-BB20-AE7B16ED4EEB}" type="pres">
      <dgm:prSet presAssocID="{E25BFC70-56D4-4B8C-9BE1-92CF25E73343}" presName="dummy" presStyleCnt="0"/>
      <dgm:spPr/>
    </dgm:pt>
    <dgm:pt modelId="{EC53D6E5-9BC3-4675-B76E-D6BCDFF6EF74}" type="pres">
      <dgm:prSet presAssocID="{DAA5E113-4C00-4813-AC8B-48C95C6BB955}" presName="sibTrans" presStyleLbl="sibTrans2D1" presStyleIdx="1" presStyleCnt="5"/>
      <dgm:spPr/>
      <dgm:t>
        <a:bodyPr/>
        <a:lstStyle/>
        <a:p>
          <a:endParaRPr lang="en-US"/>
        </a:p>
      </dgm:t>
    </dgm:pt>
    <dgm:pt modelId="{B9D99229-D583-4D3E-AFF3-60D49934CED3}" type="pres">
      <dgm:prSet presAssocID="{DF44BF72-EF9C-4D30-8DF6-067789916FA3}" presName="node" presStyleLbl="node1" presStyleIdx="2" presStyleCnt="5">
        <dgm:presLayoutVars>
          <dgm:bulletEnabled val="1"/>
        </dgm:presLayoutVars>
      </dgm:prSet>
      <dgm:spPr/>
      <dgm:t>
        <a:bodyPr/>
        <a:lstStyle/>
        <a:p>
          <a:endParaRPr lang="en-US"/>
        </a:p>
      </dgm:t>
    </dgm:pt>
    <dgm:pt modelId="{6334380A-1394-4485-B65E-40912B2AE986}" type="pres">
      <dgm:prSet presAssocID="{DF44BF72-EF9C-4D30-8DF6-067789916FA3}" presName="dummy" presStyleCnt="0"/>
      <dgm:spPr/>
    </dgm:pt>
    <dgm:pt modelId="{E1CB25ED-8DA6-41E9-B4B3-6780B3646121}" type="pres">
      <dgm:prSet presAssocID="{D5B9E863-84AB-4CE6-81E3-66830FBDFA7A}" presName="sibTrans" presStyleLbl="sibTrans2D1" presStyleIdx="2" presStyleCnt="5"/>
      <dgm:spPr/>
      <dgm:t>
        <a:bodyPr/>
        <a:lstStyle/>
        <a:p>
          <a:endParaRPr lang="en-US"/>
        </a:p>
      </dgm:t>
    </dgm:pt>
    <dgm:pt modelId="{D38A29ED-73B0-4A5B-BEA1-9177EB9AA05B}" type="pres">
      <dgm:prSet presAssocID="{4D6085FA-4F89-4652-A918-01AFCAB15AAB}" presName="node" presStyleLbl="node1" presStyleIdx="3" presStyleCnt="5">
        <dgm:presLayoutVars>
          <dgm:bulletEnabled val="1"/>
        </dgm:presLayoutVars>
      </dgm:prSet>
      <dgm:spPr/>
      <dgm:t>
        <a:bodyPr/>
        <a:lstStyle/>
        <a:p>
          <a:endParaRPr lang="en-US"/>
        </a:p>
      </dgm:t>
    </dgm:pt>
    <dgm:pt modelId="{3AA76152-FEDB-48B5-860C-E51F7B4D7C29}" type="pres">
      <dgm:prSet presAssocID="{4D6085FA-4F89-4652-A918-01AFCAB15AAB}" presName="dummy" presStyleCnt="0"/>
      <dgm:spPr/>
    </dgm:pt>
    <dgm:pt modelId="{9B281858-30FB-4E78-B59A-31B9973483A7}" type="pres">
      <dgm:prSet presAssocID="{A069404A-712C-4133-BA9D-A03BAB2B619F}" presName="sibTrans" presStyleLbl="sibTrans2D1" presStyleIdx="3" presStyleCnt="5"/>
      <dgm:spPr/>
      <dgm:t>
        <a:bodyPr/>
        <a:lstStyle/>
        <a:p>
          <a:endParaRPr lang="en-US"/>
        </a:p>
      </dgm:t>
    </dgm:pt>
    <dgm:pt modelId="{0C5E1EEF-3BBF-44A6-8C19-F3F9F67F8653}" type="pres">
      <dgm:prSet presAssocID="{F51EB9E5-7202-4724-98E2-412FDDFC569C}" presName="node" presStyleLbl="node1" presStyleIdx="4" presStyleCnt="5">
        <dgm:presLayoutVars>
          <dgm:bulletEnabled val="1"/>
        </dgm:presLayoutVars>
      </dgm:prSet>
      <dgm:spPr/>
      <dgm:t>
        <a:bodyPr/>
        <a:lstStyle/>
        <a:p>
          <a:endParaRPr lang="en-US"/>
        </a:p>
      </dgm:t>
    </dgm:pt>
    <dgm:pt modelId="{2FDDAEB5-E8C9-4A0D-BD61-75DD825B3609}" type="pres">
      <dgm:prSet presAssocID="{F51EB9E5-7202-4724-98E2-412FDDFC569C}" presName="dummy" presStyleCnt="0"/>
      <dgm:spPr/>
    </dgm:pt>
    <dgm:pt modelId="{5DE2B4C9-EF26-4CD8-9F4C-EBA2BE918A40}" type="pres">
      <dgm:prSet presAssocID="{E02BBACD-CA7B-423D-AC0C-995F9EB28E56}" presName="sibTrans" presStyleLbl="sibTrans2D1" presStyleIdx="4" presStyleCnt="5"/>
      <dgm:spPr/>
      <dgm:t>
        <a:bodyPr/>
        <a:lstStyle/>
        <a:p>
          <a:endParaRPr lang="en-US"/>
        </a:p>
      </dgm:t>
    </dgm:pt>
  </dgm:ptLst>
  <dgm:cxnLst>
    <dgm:cxn modelId="{40BDA521-46CD-4AC3-91EA-6F5F791F780B}" srcId="{57459787-E87B-4CEE-B58A-80AC07F981FB}" destId="{DF44BF72-EF9C-4D30-8DF6-067789916FA3}" srcOrd="2" destOrd="0" parTransId="{5AAAB01B-EE8C-4396-8D26-447435A745EF}" sibTransId="{D5B9E863-84AB-4CE6-81E3-66830FBDFA7A}"/>
    <dgm:cxn modelId="{685E67A6-5A8E-46F7-8756-276EFC0DFB41}" type="presOf" srcId="{F51EB9E5-7202-4724-98E2-412FDDFC569C}" destId="{0C5E1EEF-3BBF-44A6-8C19-F3F9F67F8653}" srcOrd="0" destOrd="0" presId="urn:microsoft.com/office/officeart/2005/8/layout/radial6"/>
    <dgm:cxn modelId="{C7F84262-E001-45C4-8A51-D17FBD6B4017}" type="presOf" srcId="{A069404A-712C-4133-BA9D-A03BAB2B619F}" destId="{9B281858-30FB-4E78-B59A-31B9973483A7}" srcOrd="0" destOrd="0" presId="urn:microsoft.com/office/officeart/2005/8/layout/radial6"/>
    <dgm:cxn modelId="{FDF251DD-D109-41DF-A36F-19D034BCF6BD}" srcId="{2965812B-5BC4-4FC8-811D-ADF43F518DC3}" destId="{ED2146F0-E262-436F-8852-7438C5D9A9AA}" srcOrd="2" destOrd="0" parTransId="{569CFBB1-3903-456E-83FB-93586FE901AD}" sibTransId="{088C701E-54D0-4A68-9E3C-2C7D4DE143C1}"/>
    <dgm:cxn modelId="{A4974715-AC03-4145-AE80-12551D7EB4AC}" srcId="{57459787-E87B-4CEE-B58A-80AC07F981FB}" destId="{4D6085FA-4F89-4652-A918-01AFCAB15AAB}" srcOrd="3" destOrd="0" parTransId="{2829310B-C61E-4382-B64E-392FE3A81CFA}" sibTransId="{A069404A-712C-4133-BA9D-A03BAB2B619F}"/>
    <dgm:cxn modelId="{715318EB-DFDF-465F-89DE-0DB6FFF7E342}" srcId="{57459787-E87B-4CEE-B58A-80AC07F981FB}" destId="{E25BFC70-56D4-4B8C-9BE1-92CF25E73343}" srcOrd="1" destOrd="0" parTransId="{BAE36BBD-67B7-4D52-AB5A-1A07A378BF80}" sibTransId="{DAA5E113-4C00-4813-AC8B-48C95C6BB955}"/>
    <dgm:cxn modelId="{8D384EE7-6F34-453E-99A4-2E83A145C8D8}" type="presOf" srcId="{E25BFC70-56D4-4B8C-9BE1-92CF25E73343}" destId="{4D47B657-4441-453E-8825-C33DE5A87EB8}" srcOrd="0" destOrd="0" presId="urn:microsoft.com/office/officeart/2005/8/layout/radial6"/>
    <dgm:cxn modelId="{9DA38EF1-CB6E-4456-9E5E-06348D30D616}" type="presOf" srcId="{E02BBACD-CA7B-423D-AC0C-995F9EB28E56}" destId="{5DE2B4C9-EF26-4CD8-9F4C-EBA2BE918A40}" srcOrd="0" destOrd="0" presId="urn:microsoft.com/office/officeart/2005/8/layout/radial6"/>
    <dgm:cxn modelId="{C09BDBA7-C6FD-456F-B4D1-17950EAEF6FF}" type="presOf" srcId="{DF44BF72-EF9C-4D30-8DF6-067789916FA3}" destId="{B9D99229-D583-4D3E-AFF3-60D49934CED3}" srcOrd="0" destOrd="0" presId="urn:microsoft.com/office/officeart/2005/8/layout/radial6"/>
    <dgm:cxn modelId="{DD61848F-DF15-4A41-A8E4-26C0844B3B57}" srcId="{57459787-E87B-4CEE-B58A-80AC07F981FB}" destId="{F51EB9E5-7202-4724-98E2-412FDDFC569C}" srcOrd="4" destOrd="0" parTransId="{9D1E0D94-B382-436F-9ABC-A3BAE3A644A1}" sibTransId="{E02BBACD-CA7B-423D-AC0C-995F9EB28E56}"/>
    <dgm:cxn modelId="{EDC040AD-5AAC-437D-A1B5-B44493ABD590}" type="presOf" srcId="{57459787-E87B-4CEE-B58A-80AC07F981FB}" destId="{373E8C4F-4BE2-4E1B-B7AE-D5F45CA76E00}" srcOrd="0" destOrd="0" presId="urn:microsoft.com/office/officeart/2005/8/layout/radial6"/>
    <dgm:cxn modelId="{D43CC166-9966-4A8F-8D35-3DF84CA21A0C}" srcId="{2965812B-5BC4-4FC8-811D-ADF43F518DC3}" destId="{57459787-E87B-4CEE-B58A-80AC07F981FB}" srcOrd="0" destOrd="0" parTransId="{612915CE-2802-4C28-B776-5BF1E8C72210}" sibTransId="{D08FA8E8-2273-4BA3-AD28-EC5F1B3FD887}"/>
    <dgm:cxn modelId="{94DCD39E-3A60-4CEB-94B0-2C9AF12EF227}" srcId="{57459787-E87B-4CEE-B58A-80AC07F981FB}" destId="{F3EB563C-6499-4761-99D1-5A3CCB205F78}" srcOrd="0" destOrd="0" parTransId="{109903A1-AD95-42FF-AEA8-D70FFBA0CD7A}" sibTransId="{0A5CF298-76BD-4EE6-BB49-234A493261B5}"/>
    <dgm:cxn modelId="{944CC568-8771-427A-89EA-0CA5A2EFD16B}" type="presOf" srcId="{0A5CF298-76BD-4EE6-BB49-234A493261B5}" destId="{43A7E93B-DB71-4CE0-882B-0D484DCC8D62}" srcOrd="0" destOrd="0" presId="urn:microsoft.com/office/officeart/2005/8/layout/radial6"/>
    <dgm:cxn modelId="{2A9F5923-484B-4D3F-9F5C-70AACA841A23}" type="presOf" srcId="{4D6085FA-4F89-4652-A918-01AFCAB15AAB}" destId="{D38A29ED-73B0-4A5B-BEA1-9177EB9AA05B}" srcOrd="0" destOrd="0" presId="urn:microsoft.com/office/officeart/2005/8/layout/radial6"/>
    <dgm:cxn modelId="{71088A67-AE26-44C1-86D1-FD265DC331B6}" type="presOf" srcId="{DAA5E113-4C00-4813-AC8B-48C95C6BB955}" destId="{EC53D6E5-9BC3-4675-B76E-D6BCDFF6EF74}" srcOrd="0" destOrd="0" presId="urn:microsoft.com/office/officeart/2005/8/layout/radial6"/>
    <dgm:cxn modelId="{C34C4E5E-520B-48F0-BCC1-847104AF5AF7}" type="presOf" srcId="{D5B9E863-84AB-4CE6-81E3-66830FBDFA7A}" destId="{E1CB25ED-8DA6-41E9-B4B3-6780B3646121}" srcOrd="0" destOrd="0" presId="urn:microsoft.com/office/officeart/2005/8/layout/radial6"/>
    <dgm:cxn modelId="{E22D9E5F-079C-42D7-9AB8-6071479B29CA}" srcId="{2965812B-5BC4-4FC8-811D-ADF43F518DC3}" destId="{F8EC8FD7-8736-426E-AE16-7517093AF2FF}" srcOrd="1" destOrd="0" parTransId="{D1FC2943-CAD7-4C92-ABB0-575AB0EC2562}" sibTransId="{890BB7EE-170E-47FA-8D06-571C82D1ED89}"/>
    <dgm:cxn modelId="{1CBFD4B2-A031-48F8-BED8-9C5244DEA2C7}" type="presOf" srcId="{2965812B-5BC4-4FC8-811D-ADF43F518DC3}" destId="{FC48E9F8-7F98-42F4-AA9A-160FA3B99DA3}" srcOrd="0" destOrd="0" presId="urn:microsoft.com/office/officeart/2005/8/layout/radial6"/>
    <dgm:cxn modelId="{2F03E39F-9AF3-4E2F-ACCF-0A037945A03F}" type="presOf" srcId="{F3EB563C-6499-4761-99D1-5A3CCB205F78}" destId="{9D41FEB7-96C5-4CF3-B298-242E19FCD98F}" srcOrd="0" destOrd="0" presId="urn:microsoft.com/office/officeart/2005/8/layout/radial6"/>
    <dgm:cxn modelId="{1BE889D7-503A-4AAC-9A5C-B9CDD1E5ADD2}" type="presParOf" srcId="{FC48E9F8-7F98-42F4-AA9A-160FA3B99DA3}" destId="{373E8C4F-4BE2-4E1B-B7AE-D5F45CA76E00}" srcOrd="0" destOrd="0" presId="urn:microsoft.com/office/officeart/2005/8/layout/radial6"/>
    <dgm:cxn modelId="{8D78E37A-6E2F-4A69-89D4-FF7088235AE9}" type="presParOf" srcId="{FC48E9F8-7F98-42F4-AA9A-160FA3B99DA3}" destId="{9D41FEB7-96C5-4CF3-B298-242E19FCD98F}" srcOrd="1" destOrd="0" presId="urn:microsoft.com/office/officeart/2005/8/layout/radial6"/>
    <dgm:cxn modelId="{C477F9BF-1E65-49B5-9173-BD5450DF65D1}" type="presParOf" srcId="{FC48E9F8-7F98-42F4-AA9A-160FA3B99DA3}" destId="{F7339DFE-7772-4A13-BD01-5AAAB37BB93F}" srcOrd="2" destOrd="0" presId="urn:microsoft.com/office/officeart/2005/8/layout/radial6"/>
    <dgm:cxn modelId="{CA55ADCC-A320-4236-ABE2-BA0B1A24CC20}" type="presParOf" srcId="{FC48E9F8-7F98-42F4-AA9A-160FA3B99DA3}" destId="{43A7E93B-DB71-4CE0-882B-0D484DCC8D62}" srcOrd="3" destOrd="0" presId="urn:microsoft.com/office/officeart/2005/8/layout/radial6"/>
    <dgm:cxn modelId="{611D3F55-62F6-4FDF-ACAC-981D245F6ECD}" type="presParOf" srcId="{FC48E9F8-7F98-42F4-AA9A-160FA3B99DA3}" destId="{4D47B657-4441-453E-8825-C33DE5A87EB8}" srcOrd="4" destOrd="0" presId="urn:microsoft.com/office/officeart/2005/8/layout/radial6"/>
    <dgm:cxn modelId="{83DF87A8-BE89-427C-B9DA-80B9B8107320}" type="presParOf" srcId="{FC48E9F8-7F98-42F4-AA9A-160FA3B99DA3}" destId="{94DE5461-58FA-449F-BB20-AE7B16ED4EEB}" srcOrd="5" destOrd="0" presId="urn:microsoft.com/office/officeart/2005/8/layout/radial6"/>
    <dgm:cxn modelId="{DC6B6B53-A43F-4C84-AC11-A240E5512C85}" type="presParOf" srcId="{FC48E9F8-7F98-42F4-AA9A-160FA3B99DA3}" destId="{EC53D6E5-9BC3-4675-B76E-D6BCDFF6EF74}" srcOrd="6" destOrd="0" presId="urn:microsoft.com/office/officeart/2005/8/layout/radial6"/>
    <dgm:cxn modelId="{8B8DAC52-2CE9-4E49-A415-A33A8A435F2A}" type="presParOf" srcId="{FC48E9F8-7F98-42F4-AA9A-160FA3B99DA3}" destId="{B9D99229-D583-4D3E-AFF3-60D49934CED3}" srcOrd="7" destOrd="0" presId="urn:microsoft.com/office/officeart/2005/8/layout/radial6"/>
    <dgm:cxn modelId="{6950408A-39A9-4DDA-BB38-0A6793B26F20}" type="presParOf" srcId="{FC48E9F8-7F98-42F4-AA9A-160FA3B99DA3}" destId="{6334380A-1394-4485-B65E-40912B2AE986}" srcOrd="8" destOrd="0" presId="urn:microsoft.com/office/officeart/2005/8/layout/radial6"/>
    <dgm:cxn modelId="{0747CD98-FEDF-4EBD-91B7-3DE60E16276E}" type="presParOf" srcId="{FC48E9F8-7F98-42F4-AA9A-160FA3B99DA3}" destId="{E1CB25ED-8DA6-41E9-B4B3-6780B3646121}" srcOrd="9" destOrd="0" presId="urn:microsoft.com/office/officeart/2005/8/layout/radial6"/>
    <dgm:cxn modelId="{042BE08C-44F6-4625-AF57-62C0A1B211C1}" type="presParOf" srcId="{FC48E9F8-7F98-42F4-AA9A-160FA3B99DA3}" destId="{D38A29ED-73B0-4A5B-BEA1-9177EB9AA05B}" srcOrd="10" destOrd="0" presId="urn:microsoft.com/office/officeart/2005/8/layout/radial6"/>
    <dgm:cxn modelId="{A088A311-F86E-4C43-A650-356E68679C8D}" type="presParOf" srcId="{FC48E9F8-7F98-42F4-AA9A-160FA3B99DA3}" destId="{3AA76152-FEDB-48B5-860C-E51F7B4D7C29}" srcOrd="11" destOrd="0" presId="urn:microsoft.com/office/officeart/2005/8/layout/radial6"/>
    <dgm:cxn modelId="{98810036-A477-4BA0-975B-F4173FC949DE}" type="presParOf" srcId="{FC48E9F8-7F98-42F4-AA9A-160FA3B99DA3}" destId="{9B281858-30FB-4E78-B59A-31B9973483A7}" srcOrd="12" destOrd="0" presId="urn:microsoft.com/office/officeart/2005/8/layout/radial6"/>
    <dgm:cxn modelId="{A440BC3F-3BC7-49EB-8497-EADC493E1D12}" type="presParOf" srcId="{FC48E9F8-7F98-42F4-AA9A-160FA3B99DA3}" destId="{0C5E1EEF-3BBF-44A6-8C19-F3F9F67F8653}" srcOrd="13" destOrd="0" presId="urn:microsoft.com/office/officeart/2005/8/layout/radial6"/>
    <dgm:cxn modelId="{98E00654-179D-4536-B45F-F8B430684BB7}" type="presParOf" srcId="{FC48E9F8-7F98-42F4-AA9A-160FA3B99DA3}" destId="{2FDDAEB5-E8C9-4A0D-BD61-75DD825B3609}" srcOrd="14" destOrd="0" presId="urn:microsoft.com/office/officeart/2005/8/layout/radial6"/>
    <dgm:cxn modelId="{327986AF-5329-4C5A-978A-49ABB493B239}" type="presParOf" srcId="{FC48E9F8-7F98-42F4-AA9A-160FA3B99DA3}" destId="{5DE2B4C9-EF26-4CD8-9F4C-EBA2BE918A40}" srcOrd="15" destOrd="0" presId="urn:microsoft.com/office/officeart/2005/8/layout/radial6"/>
  </dgm:cxnLst>
  <dgm:bg/>
  <dgm:whole>
    <a:ln w="28575">
      <a:solidFill>
        <a:schemeClr val="accent5">
          <a:lumMod val="75000"/>
        </a:schemeClr>
      </a:solidFill>
    </a:ln>
  </dgm:whole>
</dgm:dataModel>
</file>

<file path=ppt/diagrams/data6.xml><?xml version="1.0" encoding="utf-8"?>
<dgm:dataModel xmlns:dgm="http://schemas.openxmlformats.org/drawingml/2006/diagram" xmlns:a="http://schemas.openxmlformats.org/drawingml/2006/main">
  <dgm:ptLst>
    <dgm:pt modelId="{36603BB1-7182-48FC-8441-0684B554AF1B}" type="doc">
      <dgm:prSet loTypeId="urn:microsoft.com/office/officeart/2005/8/layout/venn1" loCatId="relationship" qsTypeId="urn:microsoft.com/office/officeart/2005/8/quickstyle/simple1" qsCatId="simple" csTypeId="urn:microsoft.com/office/officeart/2005/8/colors/colorful2" csCatId="colorful" phldr="1"/>
      <dgm:spPr/>
    </dgm:pt>
    <dgm:pt modelId="{97ACDC6B-3759-43C8-9712-2B6E43D1386F}">
      <dgm:prSet phldrT="[Text]"/>
      <dgm:spPr/>
      <dgm:t>
        <a:bodyPr/>
        <a:lstStyle/>
        <a:p>
          <a:endParaRPr lang="en-US" dirty="0">
            <a:ln>
              <a:solidFill>
                <a:schemeClr val="accent1">
                  <a:lumMod val="75000"/>
                </a:schemeClr>
              </a:solidFill>
            </a:ln>
          </a:endParaRPr>
        </a:p>
      </dgm:t>
    </dgm:pt>
    <dgm:pt modelId="{50E8415C-7080-4E27-B664-CEA7C5A35A01}" type="parTrans" cxnId="{7792BF95-7A8C-4423-AAAD-22F9A9442AA6}">
      <dgm:prSet/>
      <dgm:spPr/>
      <dgm:t>
        <a:bodyPr/>
        <a:lstStyle/>
        <a:p>
          <a:endParaRPr lang="en-US">
            <a:ln>
              <a:solidFill>
                <a:schemeClr val="accent1">
                  <a:lumMod val="75000"/>
                </a:schemeClr>
              </a:solidFill>
            </a:ln>
          </a:endParaRPr>
        </a:p>
      </dgm:t>
    </dgm:pt>
    <dgm:pt modelId="{3E76CB5B-C570-411A-A3E3-F17842493D24}" type="sibTrans" cxnId="{7792BF95-7A8C-4423-AAAD-22F9A9442AA6}">
      <dgm:prSet/>
      <dgm:spPr/>
      <dgm:t>
        <a:bodyPr/>
        <a:lstStyle/>
        <a:p>
          <a:endParaRPr lang="en-US">
            <a:ln>
              <a:solidFill>
                <a:schemeClr val="accent1">
                  <a:lumMod val="75000"/>
                </a:schemeClr>
              </a:solidFill>
            </a:ln>
          </a:endParaRPr>
        </a:p>
      </dgm:t>
    </dgm:pt>
    <dgm:pt modelId="{D7123C6A-8410-4173-AFBB-984119063C54}">
      <dgm:prSet phldrT="[Text]"/>
      <dgm:spPr/>
      <dgm:t>
        <a:bodyPr/>
        <a:lstStyle/>
        <a:p>
          <a:endParaRPr lang="en-US" dirty="0">
            <a:ln>
              <a:solidFill>
                <a:schemeClr val="accent1">
                  <a:lumMod val="75000"/>
                </a:schemeClr>
              </a:solidFill>
            </a:ln>
          </a:endParaRPr>
        </a:p>
      </dgm:t>
    </dgm:pt>
    <dgm:pt modelId="{7D4AFD01-B1B2-4341-A87E-14D463F37A9E}" type="parTrans" cxnId="{B6C126B3-7C68-4D66-BFD5-0373410337B4}">
      <dgm:prSet/>
      <dgm:spPr/>
      <dgm:t>
        <a:bodyPr/>
        <a:lstStyle/>
        <a:p>
          <a:endParaRPr lang="en-US">
            <a:ln>
              <a:solidFill>
                <a:schemeClr val="accent1">
                  <a:lumMod val="75000"/>
                </a:schemeClr>
              </a:solidFill>
            </a:ln>
          </a:endParaRPr>
        </a:p>
      </dgm:t>
    </dgm:pt>
    <dgm:pt modelId="{8C5CF2C7-9B9A-4131-9C7F-C867C1A9E3C5}" type="sibTrans" cxnId="{B6C126B3-7C68-4D66-BFD5-0373410337B4}">
      <dgm:prSet/>
      <dgm:spPr/>
      <dgm:t>
        <a:bodyPr/>
        <a:lstStyle/>
        <a:p>
          <a:endParaRPr lang="en-US">
            <a:ln>
              <a:solidFill>
                <a:schemeClr val="accent1">
                  <a:lumMod val="75000"/>
                </a:schemeClr>
              </a:solidFill>
            </a:ln>
          </a:endParaRPr>
        </a:p>
      </dgm:t>
    </dgm:pt>
    <dgm:pt modelId="{6C13ADF3-4760-486C-B341-46D16AFAAA96}">
      <dgm:prSet phldrT="[Text]"/>
      <dgm:spPr/>
      <dgm:t>
        <a:bodyPr/>
        <a:lstStyle/>
        <a:p>
          <a:endParaRPr lang="en-US" dirty="0">
            <a:ln>
              <a:solidFill>
                <a:schemeClr val="accent1">
                  <a:lumMod val="75000"/>
                </a:schemeClr>
              </a:solidFill>
            </a:ln>
          </a:endParaRPr>
        </a:p>
      </dgm:t>
    </dgm:pt>
    <dgm:pt modelId="{7CAA0DC3-8A3F-4D18-9483-6778421FC1D4}" type="parTrans" cxnId="{AF520014-2F7C-47B1-B915-C9ADFF01279B}">
      <dgm:prSet/>
      <dgm:spPr/>
      <dgm:t>
        <a:bodyPr/>
        <a:lstStyle/>
        <a:p>
          <a:endParaRPr lang="en-US">
            <a:ln>
              <a:solidFill>
                <a:schemeClr val="accent1">
                  <a:lumMod val="75000"/>
                </a:schemeClr>
              </a:solidFill>
            </a:ln>
          </a:endParaRPr>
        </a:p>
      </dgm:t>
    </dgm:pt>
    <dgm:pt modelId="{08D02A66-CEC1-4E00-B324-CCD670E7E138}" type="sibTrans" cxnId="{AF520014-2F7C-47B1-B915-C9ADFF01279B}">
      <dgm:prSet/>
      <dgm:spPr/>
      <dgm:t>
        <a:bodyPr/>
        <a:lstStyle/>
        <a:p>
          <a:endParaRPr lang="en-US">
            <a:ln>
              <a:solidFill>
                <a:schemeClr val="accent1">
                  <a:lumMod val="75000"/>
                </a:schemeClr>
              </a:solidFill>
            </a:ln>
          </a:endParaRPr>
        </a:p>
      </dgm:t>
    </dgm:pt>
    <dgm:pt modelId="{B53C80B2-C4E9-4F6A-A3BF-2E3A8E8F7421}">
      <dgm:prSet/>
      <dgm:spPr/>
      <dgm:t>
        <a:bodyPr/>
        <a:lstStyle/>
        <a:p>
          <a:endParaRPr lang="en-US" dirty="0">
            <a:ln>
              <a:solidFill>
                <a:schemeClr val="accent1">
                  <a:lumMod val="75000"/>
                </a:schemeClr>
              </a:solidFill>
            </a:ln>
          </a:endParaRPr>
        </a:p>
      </dgm:t>
    </dgm:pt>
    <dgm:pt modelId="{46ACBA07-CF89-47DA-ABAD-2FEDEB046B79}" type="parTrans" cxnId="{AE207850-0083-442A-A57F-2683E48928BF}">
      <dgm:prSet/>
      <dgm:spPr/>
      <dgm:t>
        <a:bodyPr/>
        <a:lstStyle/>
        <a:p>
          <a:endParaRPr lang="en-US">
            <a:ln>
              <a:solidFill>
                <a:schemeClr val="accent1">
                  <a:lumMod val="75000"/>
                </a:schemeClr>
              </a:solidFill>
            </a:ln>
          </a:endParaRPr>
        </a:p>
      </dgm:t>
    </dgm:pt>
    <dgm:pt modelId="{69E7BCF3-6920-483E-914F-7C579E2A1027}" type="sibTrans" cxnId="{AE207850-0083-442A-A57F-2683E48928BF}">
      <dgm:prSet/>
      <dgm:spPr/>
      <dgm:t>
        <a:bodyPr/>
        <a:lstStyle/>
        <a:p>
          <a:endParaRPr lang="en-US">
            <a:ln>
              <a:solidFill>
                <a:schemeClr val="accent1">
                  <a:lumMod val="75000"/>
                </a:schemeClr>
              </a:solidFill>
            </a:ln>
          </a:endParaRPr>
        </a:p>
      </dgm:t>
    </dgm:pt>
    <dgm:pt modelId="{5E7557AE-44FC-42E8-B24C-1E1C84F34169}">
      <dgm:prSet/>
      <dgm:spPr/>
      <dgm:t>
        <a:bodyPr/>
        <a:lstStyle/>
        <a:p>
          <a:endParaRPr lang="en-US" dirty="0">
            <a:ln>
              <a:solidFill>
                <a:schemeClr val="accent1">
                  <a:lumMod val="75000"/>
                </a:schemeClr>
              </a:solidFill>
            </a:ln>
          </a:endParaRPr>
        </a:p>
      </dgm:t>
    </dgm:pt>
    <dgm:pt modelId="{5C0A15E5-E311-4569-AE76-964303CFDDFB}" type="parTrans" cxnId="{ED0C8565-519C-441F-BE11-DFA6A53E87FE}">
      <dgm:prSet/>
      <dgm:spPr/>
      <dgm:t>
        <a:bodyPr/>
        <a:lstStyle/>
        <a:p>
          <a:endParaRPr lang="en-US">
            <a:ln>
              <a:solidFill>
                <a:schemeClr val="accent1">
                  <a:lumMod val="75000"/>
                </a:schemeClr>
              </a:solidFill>
            </a:ln>
          </a:endParaRPr>
        </a:p>
      </dgm:t>
    </dgm:pt>
    <dgm:pt modelId="{40F015E0-D9CB-46C2-ADA3-A36B551DB2D4}" type="sibTrans" cxnId="{ED0C8565-519C-441F-BE11-DFA6A53E87FE}">
      <dgm:prSet/>
      <dgm:spPr/>
      <dgm:t>
        <a:bodyPr/>
        <a:lstStyle/>
        <a:p>
          <a:endParaRPr lang="en-US">
            <a:ln>
              <a:solidFill>
                <a:schemeClr val="accent1">
                  <a:lumMod val="75000"/>
                </a:schemeClr>
              </a:solidFill>
            </a:ln>
          </a:endParaRPr>
        </a:p>
      </dgm:t>
    </dgm:pt>
    <dgm:pt modelId="{CD36D807-525C-4738-967B-C85DA22F126D}" type="pres">
      <dgm:prSet presAssocID="{36603BB1-7182-48FC-8441-0684B554AF1B}" presName="compositeShape" presStyleCnt="0">
        <dgm:presLayoutVars>
          <dgm:chMax val="7"/>
          <dgm:dir/>
          <dgm:resizeHandles val="exact"/>
        </dgm:presLayoutVars>
      </dgm:prSet>
      <dgm:spPr/>
    </dgm:pt>
    <dgm:pt modelId="{F78C1F17-A841-4F03-A417-08EEA63C9776}" type="pres">
      <dgm:prSet presAssocID="{97ACDC6B-3759-43C8-9712-2B6E43D1386F}" presName="circ1" presStyleLbl="vennNode1" presStyleIdx="0" presStyleCnt="5" custScaleX="151261" custScaleY="145210" custLinFactNeighborX="12605" custLinFactNeighborY="-50420"/>
      <dgm:spPr/>
    </dgm:pt>
    <dgm:pt modelId="{3CCEB0CC-65CF-4B5F-8487-D30D1DCBB404}" type="pres">
      <dgm:prSet presAssocID="{97ACDC6B-3759-43C8-9712-2B6E43D1386F}" presName="circ1Tx" presStyleLbl="revTx" presStyleIdx="0" presStyleCnt="0">
        <dgm:presLayoutVars>
          <dgm:chMax val="0"/>
          <dgm:chPref val="0"/>
          <dgm:bulletEnabled val="1"/>
        </dgm:presLayoutVars>
      </dgm:prSet>
      <dgm:spPr/>
      <dgm:t>
        <a:bodyPr/>
        <a:lstStyle/>
        <a:p>
          <a:endParaRPr lang="en-US"/>
        </a:p>
      </dgm:t>
    </dgm:pt>
    <dgm:pt modelId="{9137DE5A-B6E7-4E36-B090-E7DEAB5F48C3}" type="pres">
      <dgm:prSet presAssocID="{B53C80B2-C4E9-4F6A-A3BF-2E3A8E8F7421}" presName="circ2" presStyleLbl="vennNode1" presStyleIdx="1" presStyleCnt="5" custScaleX="151261" custScaleY="145210" custLinFactNeighborX="33389" custLinFactNeighborY="-36032"/>
      <dgm:spPr/>
    </dgm:pt>
    <dgm:pt modelId="{B26C9B89-13CE-478E-848B-8238D561E866}" type="pres">
      <dgm:prSet presAssocID="{B53C80B2-C4E9-4F6A-A3BF-2E3A8E8F7421}" presName="circ2Tx" presStyleLbl="revTx" presStyleIdx="0" presStyleCnt="0">
        <dgm:presLayoutVars>
          <dgm:chMax val="0"/>
          <dgm:chPref val="0"/>
          <dgm:bulletEnabled val="1"/>
        </dgm:presLayoutVars>
      </dgm:prSet>
      <dgm:spPr/>
      <dgm:t>
        <a:bodyPr/>
        <a:lstStyle/>
        <a:p>
          <a:endParaRPr lang="en-US"/>
        </a:p>
      </dgm:t>
    </dgm:pt>
    <dgm:pt modelId="{2FE93E72-E5B8-4AAC-BA66-E65FB1A5C948}" type="pres">
      <dgm:prSet presAssocID="{5E7557AE-44FC-42E8-B24C-1E1C84F34169}" presName="circ3" presStyleLbl="vennNode1" presStyleIdx="2" presStyleCnt="5" custScaleX="151261" custScaleY="145210" custLinFactNeighborX="31102" custLinFactNeighborY="-9346"/>
      <dgm:spPr/>
    </dgm:pt>
    <dgm:pt modelId="{ED7AE0BB-11E3-4FAE-85CD-55814FDAA393}" type="pres">
      <dgm:prSet presAssocID="{5E7557AE-44FC-42E8-B24C-1E1C84F34169}" presName="circ3Tx" presStyleLbl="revTx" presStyleIdx="0" presStyleCnt="0">
        <dgm:presLayoutVars>
          <dgm:chMax val="0"/>
          <dgm:chPref val="0"/>
          <dgm:bulletEnabled val="1"/>
        </dgm:presLayoutVars>
      </dgm:prSet>
      <dgm:spPr/>
      <dgm:t>
        <a:bodyPr/>
        <a:lstStyle/>
        <a:p>
          <a:endParaRPr lang="en-US"/>
        </a:p>
      </dgm:t>
    </dgm:pt>
    <dgm:pt modelId="{76C83D2F-A4F6-4EDE-873B-0E945034E3CC}" type="pres">
      <dgm:prSet presAssocID="{D7123C6A-8410-4173-AFBB-984119063C54}" presName="circ4" presStyleLbl="vennNode1" presStyleIdx="3" presStyleCnt="5" custScaleX="151261" custScaleY="145210" custLinFactNeighborX="-10093" custLinFactNeighborY="-5145"/>
      <dgm:spPr/>
    </dgm:pt>
    <dgm:pt modelId="{EB88AFF4-CDE0-47FB-9C4C-99FC0BA2140F}" type="pres">
      <dgm:prSet presAssocID="{D7123C6A-8410-4173-AFBB-984119063C54}" presName="circ4Tx" presStyleLbl="revTx" presStyleIdx="0" presStyleCnt="0">
        <dgm:presLayoutVars>
          <dgm:chMax val="0"/>
          <dgm:chPref val="0"/>
          <dgm:bulletEnabled val="1"/>
        </dgm:presLayoutVars>
      </dgm:prSet>
      <dgm:spPr/>
      <dgm:t>
        <a:bodyPr/>
        <a:lstStyle/>
        <a:p>
          <a:endParaRPr lang="en-US"/>
        </a:p>
      </dgm:t>
    </dgm:pt>
    <dgm:pt modelId="{6ABC881C-B7AF-49D7-A1FD-4ADAE8BD9CF6}" type="pres">
      <dgm:prSet presAssocID="{6C13ADF3-4760-486C-B341-46D16AFAAA96}" presName="circ5" presStyleLbl="vennNode1" presStyleIdx="4" presStyleCnt="5" custScaleX="151261" custScaleY="145210" custLinFactNeighborX="-3977" custLinFactNeighborY="-44435"/>
      <dgm:spPr/>
    </dgm:pt>
    <dgm:pt modelId="{BA29450B-26F4-4CE2-B2B7-EB92B7B1809B}" type="pres">
      <dgm:prSet presAssocID="{6C13ADF3-4760-486C-B341-46D16AFAAA96}" presName="circ5Tx" presStyleLbl="revTx" presStyleIdx="0" presStyleCnt="0" custLinFactNeighborX="-1616" custLinFactNeighborY="-461">
        <dgm:presLayoutVars>
          <dgm:chMax val="0"/>
          <dgm:chPref val="0"/>
          <dgm:bulletEnabled val="1"/>
        </dgm:presLayoutVars>
      </dgm:prSet>
      <dgm:spPr/>
      <dgm:t>
        <a:bodyPr/>
        <a:lstStyle/>
        <a:p>
          <a:endParaRPr lang="en-US"/>
        </a:p>
      </dgm:t>
    </dgm:pt>
  </dgm:ptLst>
  <dgm:cxnLst>
    <dgm:cxn modelId="{7792BF95-7A8C-4423-AAAD-22F9A9442AA6}" srcId="{36603BB1-7182-48FC-8441-0684B554AF1B}" destId="{97ACDC6B-3759-43C8-9712-2B6E43D1386F}" srcOrd="0" destOrd="0" parTransId="{50E8415C-7080-4E27-B664-CEA7C5A35A01}" sibTransId="{3E76CB5B-C570-411A-A3E3-F17842493D24}"/>
    <dgm:cxn modelId="{453D9A08-C241-4273-867A-0BB95C596B42}" type="presOf" srcId="{36603BB1-7182-48FC-8441-0684B554AF1B}" destId="{CD36D807-525C-4738-967B-C85DA22F126D}" srcOrd="0" destOrd="0" presId="urn:microsoft.com/office/officeart/2005/8/layout/venn1"/>
    <dgm:cxn modelId="{640D1F13-35CF-4A2F-8E44-76EA09139C02}" type="presOf" srcId="{97ACDC6B-3759-43C8-9712-2B6E43D1386F}" destId="{3CCEB0CC-65CF-4B5F-8487-D30D1DCBB404}" srcOrd="0" destOrd="0" presId="urn:microsoft.com/office/officeart/2005/8/layout/venn1"/>
    <dgm:cxn modelId="{AF520014-2F7C-47B1-B915-C9ADFF01279B}" srcId="{36603BB1-7182-48FC-8441-0684B554AF1B}" destId="{6C13ADF3-4760-486C-B341-46D16AFAAA96}" srcOrd="4" destOrd="0" parTransId="{7CAA0DC3-8A3F-4D18-9483-6778421FC1D4}" sibTransId="{08D02A66-CEC1-4E00-B324-CCD670E7E138}"/>
    <dgm:cxn modelId="{5E9AECD3-4C4B-4919-B43D-049A400F4F36}" type="presOf" srcId="{5E7557AE-44FC-42E8-B24C-1E1C84F34169}" destId="{ED7AE0BB-11E3-4FAE-85CD-55814FDAA393}" srcOrd="0" destOrd="0" presId="urn:microsoft.com/office/officeart/2005/8/layout/venn1"/>
    <dgm:cxn modelId="{8553B43B-D4FF-4351-B4E9-EA9BC7830C61}" type="presOf" srcId="{B53C80B2-C4E9-4F6A-A3BF-2E3A8E8F7421}" destId="{B26C9B89-13CE-478E-848B-8238D561E866}" srcOrd="0" destOrd="0" presId="urn:microsoft.com/office/officeart/2005/8/layout/venn1"/>
    <dgm:cxn modelId="{ED0C8565-519C-441F-BE11-DFA6A53E87FE}" srcId="{36603BB1-7182-48FC-8441-0684B554AF1B}" destId="{5E7557AE-44FC-42E8-B24C-1E1C84F34169}" srcOrd="2" destOrd="0" parTransId="{5C0A15E5-E311-4569-AE76-964303CFDDFB}" sibTransId="{40F015E0-D9CB-46C2-ADA3-A36B551DB2D4}"/>
    <dgm:cxn modelId="{DE051E49-B90E-4FE4-9E0E-C084A06D5BF0}" type="presOf" srcId="{D7123C6A-8410-4173-AFBB-984119063C54}" destId="{EB88AFF4-CDE0-47FB-9C4C-99FC0BA2140F}" srcOrd="0" destOrd="0" presId="urn:microsoft.com/office/officeart/2005/8/layout/venn1"/>
    <dgm:cxn modelId="{22F3EF97-CC21-4F59-9059-3F2DBAC95790}" type="presOf" srcId="{6C13ADF3-4760-486C-B341-46D16AFAAA96}" destId="{BA29450B-26F4-4CE2-B2B7-EB92B7B1809B}" srcOrd="0" destOrd="0" presId="urn:microsoft.com/office/officeart/2005/8/layout/venn1"/>
    <dgm:cxn modelId="{AE207850-0083-442A-A57F-2683E48928BF}" srcId="{36603BB1-7182-48FC-8441-0684B554AF1B}" destId="{B53C80B2-C4E9-4F6A-A3BF-2E3A8E8F7421}" srcOrd="1" destOrd="0" parTransId="{46ACBA07-CF89-47DA-ABAD-2FEDEB046B79}" sibTransId="{69E7BCF3-6920-483E-914F-7C579E2A1027}"/>
    <dgm:cxn modelId="{B6C126B3-7C68-4D66-BFD5-0373410337B4}" srcId="{36603BB1-7182-48FC-8441-0684B554AF1B}" destId="{D7123C6A-8410-4173-AFBB-984119063C54}" srcOrd="3" destOrd="0" parTransId="{7D4AFD01-B1B2-4341-A87E-14D463F37A9E}" sibTransId="{8C5CF2C7-9B9A-4131-9C7F-C867C1A9E3C5}"/>
    <dgm:cxn modelId="{C7A0FAFD-FD5C-4C0C-B350-0958A4C252CC}" type="presParOf" srcId="{CD36D807-525C-4738-967B-C85DA22F126D}" destId="{F78C1F17-A841-4F03-A417-08EEA63C9776}" srcOrd="0" destOrd="0" presId="urn:microsoft.com/office/officeart/2005/8/layout/venn1"/>
    <dgm:cxn modelId="{F6A57576-A8F3-4CA1-8AC8-31F0A8BC4953}" type="presParOf" srcId="{CD36D807-525C-4738-967B-C85DA22F126D}" destId="{3CCEB0CC-65CF-4B5F-8487-D30D1DCBB404}" srcOrd="1" destOrd="0" presId="urn:microsoft.com/office/officeart/2005/8/layout/venn1"/>
    <dgm:cxn modelId="{6AE225ED-F8C6-48BB-94D4-A5F3638E873E}" type="presParOf" srcId="{CD36D807-525C-4738-967B-C85DA22F126D}" destId="{9137DE5A-B6E7-4E36-B090-E7DEAB5F48C3}" srcOrd="2" destOrd="0" presId="urn:microsoft.com/office/officeart/2005/8/layout/venn1"/>
    <dgm:cxn modelId="{BF4BCACF-3B7C-418B-9963-77FD2D839133}" type="presParOf" srcId="{CD36D807-525C-4738-967B-C85DA22F126D}" destId="{B26C9B89-13CE-478E-848B-8238D561E866}" srcOrd="3" destOrd="0" presId="urn:microsoft.com/office/officeart/2005/8/layout/venn1"/>
    <dgm:cxn modelId="{2D640C7B-A237-4357-AED3-B35DC4529DC4}" type="presParOf" srcId="{CD36D807-525C-4738-967B-C85DA22F126D}" destId="{2FE93E72-E5B8-4AAC-BA66-E65FB1A5C948}" srcOrd="4" destOrd="0" presId="urn:microsoft.com/office/officeart/2005/8/layout/venn1"/>
    <dgm:cxn modelId="{EE8ACEAF-43DC-4EB6-929E-48B53AD96C63}" type="presParOf" srcId="{CD36D807-525C-4738-967B-C85DA22F126D}" destId="{ED7AE0BB-11E3-4FAE-85CD-55814FDAA393}" srcOrd="5" destOrd="0" presId="urn:microsoft.com/office/officeart/2005/8/layout/venn1"/>
    <dgm:cxn modelId="{5E628FD5-49AF-4403-9A5A-D4E6BC0B4D10}" type="presParOf" srcId="{CD36D807-525C-4738-967B-C85DA22F126D}" destId="{76C83D2F-A4F6-4EDE-873B-0E945034E3CC}" srcOrd="6" destOrd="0" presId="urn:microsoft.com/office/officeart/2005/8/layout/venn1"/>
    <dgm:cxn modelId="{0AF5787A-7CF0-4BFC-86F7-E819C648DDE0}" type="presParOf" srcId="{CD36D807-525C-4738-967B-C85DA22F126D}" destId="{EB88AFF4-CDE0-47FB-9C4C-99FC0BA2140F}" srcOrd="7" destOrd="0" presId="urn:microsoft.com/office/officeart/2005/8/layout/venn1"/>
    <dgm:cxn modelId="{46957329-9FDA-4B28-833B-13A5B5EEB431}" type="presParOf" srcId="{CD36D807-525C-4738-967B-C85DA22F126D}" destId="{6ABC881C-B7AF-49D7-A1FD-4ADAE8BD9CF6}" srcOrd="8" destOrd="0" presId="urn:microsoft.com/office/officeart/2005/8/layout/venn1"/>
    <dgm:cxn modelId="{83F8A1DA-A51B-4ED0-8A8A-98B968EA2916}" type="presParOf" srcId="{CD36D807-525C-4738-967B-C85DA22F126D}" destId="{BA29450B-26F4-4CE2-B2B7-EB92B7B1809B}" srcOrd="9" destOrd="0" presId="urn:microsoft.com/office/officeart/2005/8/layout/venn1"/>
  </dgm:cxnLst>
  <dgm:bg/>
  <dgm:whole>
    <a:ln w="28575">
      <a:noFill/>
    </a:ln>
  </dgm:whole>
</dgm:dataModel>
</file>

<file path=ppt/diagrams/data7.xml><?xml version="1.0" encoding="utf-8"?>
<dgm:dataModel xmlns:dgm="http://schemas.openxmlformats.org/drawingml/2006/diagram" xmlns:a="http://schemas.openxmlformats.org/drawingml/2006/main">
  <dgm:ptLst>
    <dgm:pt modelId="{260A29F3-8C43-4F77-BBD0-F636C384C910}"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1A728A25-D79C-4CB5-A3B8-0E9185E7D058}">
      <dgm:prSet phldrT="[Text]" custT="1"/>
      <dgm:spPr>
        <a:solidFill>
          <a:schemeClr val="accent4">
            <a:lumMod val="40000"/>
            <a:lumOff val="60000"/>
          </a:schemeClr>
        </a:solidFill>
        <a:ln>
          <a:solidFill>
            <a:schemeClr val="accent4">
              <a:lumMod val="60000"/>
              <a:lumOff val="40000"/>
            </a:schemeClr>
          </a:solidFill>
        </a:ln>
      </dgm:spPr>
      <dgm:t>
        <a:bodyPr/>
        <a:lstStyle/>
        <a:p>
          <a:r>
            <a:rPr lang="ar-LB" sz="2400" b="0" dirty="0" smtClean="0">
              <a:solidFill>
                <a:schemeClr val="tx1"/>
              </a:solidFill>
            </a:rPr>
            <a:t>المشرق</a:t>
          </a:r>
          <a:endParaRPr lang="en-US" sz="2400" b="0" dirty="0">
            <a:solidFill>
              <a:schemeClr val="tx1"/>
            </a:solidFill>
          </a:endParaRPr>
        </a:p>
      </dgm:t>
    </dgm:pt>
    <dgm:pt modelId="{FDAEFD0E-68BD-455D-9066-08F09DF915DE}" type="parTrans" cxnId="{CD34B33F-0EB6-498F-9EF2-BDABC3D775EE}">
      <dgm:prSet/>
      <dgm:spPr/>
      <dgm:t>
        <a:bodyPr/>
        <a:lstStyle/>
        <a:p>
          <a:endParaRPr lang="en-US"/>
        </a:p>
      </dgm:t>
    </dgm:pt>
    <dgm:pt modelId="{A24577D8-E208-4319-BBCD-C34A517E92B9}" type="sibTrans" cxnId="{CD34B33F-0EB6-498F-9EF2-BDABC3D775EE}">
      <dgm:prSet/>
      <dgm:spPr/>
      <dgm:t>
        <a:bodyPr/>
        <a:lstStyle/>
        <a:p>
          <a:endParaRPr lang="en-US"/>
        </a:p>
      </dgm:t>
    </dgm:pt>
    <dgm:pt modelId="{83B763BE-0784-4EAE-AD84-C794F3F9F0CC}">
      <dgm:prSet phldrT="[Text]" custT="1"/>
      <dgm:spPr>
        <a:ln>
          <a:solidFill>
            <a:schemeClr val="accent4">
              <a:lumMod val="60000"/>
              <a:lumOff val="40000"/>
            </a:schemeClr>
          </a:solidFill>
        </a:ln>
      </dgm:spPr>
      <dgm:t>
        <a:bodyPr/>
        <a:lstStyle/>
        <a:p>
          <a:pPr rtl="1"/>
          <a:r>
            <a:rPr lang="ar-LB" sz="2000" dirty="0" smtClean="0"/>
            <a:t>الفقر والبطالة والتفاوت، تمكين المرأة، والسلم </a:t>
          </a:r>
          <a:r>
            <a:rPr lang="ar-LB" sz="2000" dirty="0" err="1" smtClean="0"/>
            <a:t>والامن</a:t>
          </a:r>
          <a:r>
            <a:rPr lang="ar-LB" sz="2000" dirty="0" smtClean="0"/>
            <a:t>، والبيئة، وقضايا خاصة. </a:t>
          </a:r>
          <a:endParaRPr lang="en-US" sz="2000" dirty="0"/>
        </a:p>
      </dgm:t>
    </dgm:pt>
    <dgm:pt modelId="{017CEFE4-B116-44B9-9A01-9F5B177067AE}" type="parTrans" cxnId="{BD15C0C1-5D97-496E-828D-F71ADA95B1BB}">
      <dgm:prSet/>
      <dgm:spPr/>
      <dgm:t>
        <a:bodyPr/>
        <a:lstStyle/>
        <a:p>
          <a:endParaRPr lang="en-US"/>
        </a:p>
      </dgm:t>
    </dgm:pt>
    <dgm:pt modelId="{F0751C52-84C9-4C8C-BD40-4A6F40AD3765}" type="sibTrans" cxnId="{BD15C0C1-5D97-496E-828D-F71ADA95B1BB}">
      <dgm:prSet/>
      <dgm:spPr/>
      <dgm:t>
        <a:bodyPr/>
        <a:lstStyle/>
        <a:p>
          <a:endParaRPr lang="en-US"/>
        </a:p>
      </dgm:t>
    </dgm:pt>
    <dgm:pt modelId="{5C05991D-2DA4-4108-9B0F-18171F027AC9}">
      <dgm:prSet phldrT="[Text]" custT="1"/>
      <dgm:spPr>
        <a:solidFill>
          <a:schemeClr val="accent4">
            <a:lumMod val="40000"/>
            <a:lumOff val="60000"/>
          </a:schemeClr>
        </a:solidFill>
        <a:ln>
          <a:solidFill>
            <a:schemeClr val="accent4">
              <a:lumMod val="60000"/>
              <a:lumOff val="40000"/>
            </a:schemeClr>
          </a:solidFill>
        </a:ln>
      </dgm:spPr>
      <dgm:t>
        <a:bodyPr/>
        <a:lstStyle/>
        <a:p>
          <a:r>
            <a:rPr lang="ar-LB" sz="2400" b="0" dirty="0" smtClean="0">
              <a:solidFill>
                <a:schemeClr val="tx1"/>
              </a:solidFill>
            </a:rPr>
            <a:t>المغرب</a:t>
          </a:r>
          <a:endParaRPr lang="en-US" sz="2400" b="0" dirty="0">
            <a:solidFill>
              <a:schemeClr val="tx1"/>
            </a:solidFill>
          </a:endParaRPr>
        </a:p>
      </dgm:t>
    </dgm:pt>
    <dgm:pt modelId="{3E27CB47-30BE-45C9-8BF9-7988E367609C}" type="parTrans" cxnId="{7B959067-A532-4D14-A1DD-30A73666BABF}">
      <dgm:prSet/>
      <dgm:spPr/>
      <dgm:t>
        <a:bodyPr/>
        <a:lstStyle/>
        <a:p>
          <a:endParaRPr lang="en-US"/>
        </a:p>
      </dgm:t>
    </dgm:pt>
    <dgm:pt modelId="{EB509B35-4F88-4AEB-9AE7-98AEF2AA720A}" type="sibTrans" cxnId="{7B959067-A532-4D14-A1DD-30A73666BABF}">
      <dgm:prSet/>
      <dgm:spPr/>
      <dgm:t>
        <a:bodyPr/>
        <a:lstStyle/>
        <a:p>
          <a:endParaRPr lang="en-US"/>
        </a:p>
      </dgm:t>
    </dgm:pt>
    <dgm:pt modelId="{D0C4D077-E901-4E65-8D67-7AD1B1FC8C5A}">
      <dgm:prSet phldrT="[Text]" custT="1"/>
      <dgm:spPr>
        <a:ln>
          <a:solidFill>
            <a:schemeClr val="accent4">
              <a:lumMod val="60000"/>
              <a:lumOff val="40000"/>
            </a:schemeClr>
          </a:solidFill>
        </a:ln>
      </dgm:spPr>
      <dgm:t>
        <a:bodyPr/>
        <a:lstStyle/>
        <a:p>
          <a:pPr rtl="1"/>
          <a:r>
            <a:rPr lang="ar-LB" sz="2000" dirty="0" smtClean="0"/>
            <a:t>الفقر والبطالة والتفاوت، تمكين المرأة، البيئة، التعليم والصحة، وقضايا خاصة. </a:t>
          </a:r>
          <a:endParaRPr lang="en-US" sz="2000" dirty="0"/>
        </a:p>
      </dgm:t>
    </dgm:pt>
    <dgm:pt modelId="{AC23DAF3-3826-432A-B9B5-B5D16792E16E}" type="parTrans" cxnId="{3D054BEE-6287-458E-BFB8-0E4773140FD4}">
      <dgm:prSet/>
      <dgm:spPr/>
      <dgm:t>
        <a:bodyPr/>
        <a:lstStyle/>
        <a:p>
          <a:endParaRPr lang="en-US"/>
        </a:p>
      </dgm:t>
    </dgm:pt>
    <dgm:pt modelId="{9B54ED70-CF75-497C-BC13-AC6497946F52}" type="sibTrans" cxnId="{3D054BEE-6287-458E-BFB8-0E4773140FD4}">
      <dgm:prSet/>
      <dgm:spPr/>
      <dgm:t>
        <a:bodyPr/>
        <a:lstStyle/>
        <a:p>
          <a:endParaRPr lang="en-US"/>
        </a:p>
      </dgm:t>
    </dgm:pt>
    <dgm:pt modelId="{882B21D2-21F4-4D9C-8856-3C2C4B45E338}">
      <dgm:prSet phldrT="[Text]" custT="1"/>
      <dgm:spPr>
        <a:solidFill>
          <a:schemeClr val="accent4">
            <a:lumMod val="40000"/>
            <a:lumOff val="60000"/>
          </a:schemeClr>
        </a:solidFill>
        <a:ln>
          <a:solidFill>
            <a:schemeClr val="accent4">
              <a:lumMod val="60000"/>
              <a:lumOff val="40000"/>
            </a:schemeClr>
          </a:solidFill>
        </a:ln>
      </dgm:spPr>
      <dgm:t>
        <a:bodyPr/>
        <a:lstStyle/>
        <a:p>
          <a:r>
            <a:rPr lang="ar-LB" sz="2400" b="0" dirty="0" smtClean="0">
              <a:solidFill>
                <a:schemeClr val="tx1"/>
              </a:solidFill>
            </a:rPr>
            <a:t>الأقل نموا</a:t>
          </a:r>
          <a:endParaRPr lang="en-US" sz="2400" b="0" dirty="0">
            <a:solidFill>
              <a:schemeClr val="tx1"/>
            </a:solidFill>
          </a:endParaRPr>
        </a:p>
      </dgm:t>
    </dgm:pt>
    <dgm:pt modelId="{11D2FD50-01F4-4D88-88AF-5080470CFE19}" type="parTrans" cxnId="{9626834A-8C50-458F-9B2F-2F689A359063}">
      <dgm:prSet/>
      <dgm:spPr/>
      <dgm:t>
        <a:bodyPr/>
        <a:lstStyle/>
        <a:p>
          <a:endParaRPr lang="en-US"/>
        </a:p>
      </dgm:t>
    </dgm:pt>
    <dgm:pt modelId="{36BC6C14-74C8-446C-ABFE-ED7CCCE85688}" type="sibTrans" cxnId="{9626834A-8C50-458F-9B2F-2F689A359063}">
      <dgm:prSet/>
      <dgm:spPr/>
      <dgm:t>
        <a:bodyPr/>
        <a:lstStyle/>
        <a:p>
          <a:endParaRPr lang="en-US"/>
        </a:p>
      </dgm:t>
    </dgm:pt>
    <dgm:pt modelId="{34BA8206-28C0-48C9-9112-99EEB122657F}">
      <dgm:prSet phldrT="[Text]" custT="1"/>
      <dgm:spPr>
        <a:solidFill>
          <a:schemeClr val="accent4">
            <a:lumMod val="40000"/>
            <a:lumOff val="60000"/>
          </a:schemeClr>
        </a:solidFill>
        <a:ln>
          <a:solidFill>
            <a:schemeClr val="accent4">
              <a:lumMod val="60000"/>
              <a:lumOff val="40000"/>
            </a:schemeClr>
          </a:solidFill>
        </a:ln>
      </dgm:spPr>
      <dgm:t>
        <a:bodyPr/>
        <a:lstStyle/>
        <a:p>
          <a:pPr rtl="1"/>
          <a:endParaRPr lang="ar-LB" sz="2400" b="0" dirty="0" smtClean="0">
            <a:solidFill>
              <a:schemeClr val="tx1"/>
            </a:solidFill>
          </a:endParaRPr>
        </a:p>
        <a:p>
          <a:pPr rtl="1"/>
          <a:r>
            <a:rPr lang="ar-LB" sz="2400" b="0" dirty="0" smtClean="0">
              <a:solidFill>
                <a:schemeClr val="tx1"/>
              </a:solidFill>
            </a:rPr>
            <a:t>الحرب</a:t>
          </a:r>
        </a:p>
        <a:p>
          <a:r>
            <a:rPr lang="ar-LB" sz="2400" b="0" dirty="0" smtClean="0">
              <a:solidFill>
                <a:schemeClr val="tx1"/>
              </a:solidFill>
            </a:rPr>
            <a:t> والاحتلال</a:t>
          </a:r>
        </a:p>
        <a:p>
          <a:endParaRPr lang="en-US" sz="2400" b="0" dirty="0">
            <a:solidFill>
              <a:schemeClr val="tx1"/>
            </a:solidFill>
          </a:endParaRPr>
        </a:p>
      </dgm:t>
    </dgm:pt>
    <dgm:pt modelId="{692C3835-A198-4867-B68A-C74173E4066A}" type="parTrans" cxnId="{EF1521E7-B1A0-4670-9E03-C22CB8B7F333}">
      <dgm:prSet/>
      <dgm:spPr/>
      <dgm:t>
        <a:bodyPr/>
        <a:lstStyle/>
        <a:p>
          <a:endParaRPr lang="en-US"/>
        </a:p>
      </dgm:t>
    </dgm:pt>
    <dgm:pt modelId="{58B67B2F-AD69-47B4-86E6-A95DA6470C3D}" type="sibTrans" cxnId="{EF1521E7-B1A0-4670-9E03-C22CB8B7F333}">
      <dgm:prSet/>
      <dgm:spPr/>
      <dgm:t>
        <a:bodyPr/>
        <a:lstStyle/>
        <a:p>
          <a:endParaRPr lang="en-US"/>
        </a:p>
      </dgm:t>
    </dgm:pt>
    <dgm:pt modelId="{229335B9-24E0-4118-9D7A-8BD601714D58}">
      <dgm:prSet phldrT="[Text]" custT="1"/>
      <dgm:spPr>
        <a:solidFill>
          <a:schemeClr val="accent4">
            <a:lumMod val="40000"/>
            <a:lumOff val="60000"/>
          </a:schemeClr>
        </a:solidFill>
        <a:ln>
          <a:solidFill>
            <a:schemeClr val="accent4">
              <a:lumMod val="60000"/>
              <a:lumOff val="40000"/>
            </a:schemeClr>
          </a:solidFill>
        </a:ln>
      </dgm:spPr>
      <dgm:t>
        <a:bodyPr/>
        <a:lstStyle/>
        <a:p>
          <a:r>
            <a:rPr lang="ar-LB" sz="2400" b="0" dirty="0" smtClean="0">
              <a:solidFill>
                <a:schemeClr val="tx1"/>
              </a:solidFill>
            </a:rPr>
            <a:t>مجلس </a:t>
          </a:r>
        </a:p>
        <a:p>
          <a:r>
            <a:rPr lang="ar-LB" sz="2400" b="0" dirty="0" smtClean="0">
              <a:solidFill>
                <a:schemeClr val="tx1"/>
              </a:solidFill>
            </a:rPr>
            <a:t>التعاون</a:t>
          </a:r>
          <a:endParaRPr lang="en-US" sz="2400" b="0" dirty="0">
            <a:solidFill>
              <a:schemeClr val="tx1"/>
            </a:solidFill>
          </a:endParaRPr>
        </a:p>
      </dgm:t>
    </dgm:pt>
    <dgm:pt modelId="{DC690727-1C2D-48CC-9F59-8201A9C9C6EC}" type="sibTrans" cxnId="{DF1401CD-9FAA-4043-B98E-DEFAD9FEE49C}">
      <dgm:prSet/>
      <dgm:spPr/>
      <dgm:t>
        <a:bodyPr/>
        <a:lstStyle/>
        <a:p>
          <a:endParaRPr lang="en-US"/>
        </a:p>
      </dgm:t>
    </dgm:pt>
    <dgm:pt modelId="{BC1A3BCE-10C3-401C-895B-38BCAB715769}" type="parTrans" cxnId="{DF1401CD-9FAA-4043-B98E-DEFAD9FEE49C}">
      <dgm:prSet/>
      <dgm:spPr/>
      <dgm:t>
        <a:bodyPr/>
        <a:lstStyle/>
        <a:p>
          <a:endParaRPr lang="en-US"/>
        </a:p>
      </dgm:t>
    </dgm:pt>
    <dgm:pt modelId="{BD2FE016-674D-4052-885F-F76E26E8F1F1}">
      <dgm:prSet custT="1"/>
      <dgm:spPr>
        <a:ln>
          <a:solidFill>
            <a:schemeClr val="accent4">
              <a:lumMod val="60000"/>
              <a:lumOff val="40000"/>
            </a:schemeClr>
          </a:solidFill>
        </a:ln>
      </dgm:spPr>
      <dgm:t>
        <a:bodyPr/>
        <a:lstStyle/>
        <a:p>
          <a:pPr algn="r" rtl="1"/>
          <a:r>
            <a:rPr lang="ar-LB" sz="2000" dirty="0" smtClean="0"/>
            <a:t>كل الاهداف صالحة ومحورها الفقر. الربط بين </a:t>
          </a:r>
          <a:r>
            <a:rPr lang="ar-LB" sz="2000" dirty="0" err="1" smtClean="0"/>
            <a:t>اهداف</a:t>
          </a:r>
          <a:r>
            <a:rPr lang="ar-LB" sz="2000" dirty="0" smtClean="0"/>
            <a:t> </a:t>
          </a:r>
          <a:r>
            <a:rPr lang="ar-LB" sz="2000" dirty="0" err="1" smtClean="0"/>
            <a:t>الالفية</a:t>
          </a:r>
          <a:r>
            <a:rPr lang="ar-LB" sz="2000" dirty="0" smtClean="0"/>
            <a:t> وخطة عمل قمة الدول </a:t>
          </a:r>
          <a:r>
            <a:rPr lang="ar-LB" sz="2000" dirty="0" err="1" smtClean="0"/>
            <a:t>الاقل</a:t>
          </a:r>
          <a:r>
            <a:rPr lang="ar-LB" sz="2000" dirty="0" smtClean="0"/>
            <a:t> نموا في </a:t>
          </a:r>
          <a:r>
            <a:rPr lang="ar-LB" sz="2000" dirty="0" err="1" smtClean="0"/>
            <a:t>استنبول</a:t>
          </a:r>
          <a:r>
            <a:rPr lang="ar-LB" sz="2000" dirty="0" smtClean="0"/>
            <a:t> عام 2011. </a:t>
          </a:r>
          <a:endParaRPr lang="en-US" sz="2000" dirty="0"/>
        </a:p>
      </dgm:t>
    </dgm:pt>
    <dgm:pt modelId="{B2904FBE-6D33-400F-8801-0A61632EB033}" type="parTrans" cxnId="{A558035F-DDD6-4BEB-9BEF-9632B846FCE1}">
      <dgm:prSet/>
      <dgm:spPr/>
      <dgm:t>
        <a:bodyPr/>
        <a:lstStyle/>
        <a:p>
          <a:endParaRPr lang="en-US"/>
        </a:p>
      </dgm:t>
    </dgm:pt>
    <dgm:pt modelId="{97E353C2-E515-470D-9CDC-3287CE7A09AA}" type="sibTrans" cxnId="{A558035F-DDD6-4BEB-9BEF-9632B846FCE1}">
      <dgm:prSet/>
      <dgm:spPr/>
      <dgm:t>
        <a:bodyPr/>
        <a:lstStyle/>
        <a:p>
          <a:endParaRPr lang="en-US"/>
        </a:p>
      </dgm:t>
    </dgm:pt>
    <dgm:pt modelId="{2C6A8F89-8AE2-4697-88A0-92C9D0C22970}">
      <dgm:prSet custT="1"/>
      <dgm:spPr>
        <a:ln>
          <a:solidFill>
            <a:schemeClr val="accent4">
              <a:lumMod val="60000"/>
              <a:lumOff val="40000"/>
            </a:schemeClr>
          </a:solidFill>
        </a:ln>
      </dgm:spPr>
      <dgm:t>
        <a:bodyPr/>
        <a:lstStyle/>
        <a:p>
          <a:pPr rtl="1"/>
          <a:r>
            <a:rPr lang="ar-LB" sz="2000" dirty="0" smtClean="0"/>
            <a:t>صيغة خاصة لخطط العمل. في فلسطين التحرر من الاحتلال، في العراق استعادة السيادة على الموارد، في السودان واليمن ولبنان استعادة قدرة الدولة على التخطيط الاستراتجي وادارة التنمية، وفي الصومال خطة استنثائية لدولة فاشلة. </a:t>
          </a:r>
          <a:endParaRPr lang="en-US" sz="2000" dirty="0"/>
        </a:p>
      </dgm:t>
    </dgm:pt>
    <dgm:pt modelId="{58AFB0E3-6359-49B3-8357-59C5098A4F66}" type="parTrans" cxnId="{695AB523-5C11-4130-9CF8-6B5853BE44F1}">
      <dgm:prSet/>
      <dgm:spPr/>
      <dgm:t>
        <a:bodyPr/>
        <a:lstStyle/>
        <a:p>
          <a:endParaRPr lang="en-US"/>
        </a:p>
      </dgm:t>
    </dgm:pt>
    <dgm:pt modelId="{6CB7E437-1763-47D5-AF1B-18DB1197BE10}" type="sibTrans" cxnId="{695AB523-5C11-4130-9CF8-6B5853BE44F1}">
      <dgm:prSet/>
      <dgm:spPr/>
      <dgm:t>
        <a:bodyPr/>
        <a:lstStyle/>
        <a:p>
          <a:endParaRPr lang="en-US"/>
        </a:p>
      </dgm:t>
    </dgm:pt>
    <dgm:pt modelId="{29A5E5E8-2F2F-4E5E-9486-6E8C4B30C2AE}" type="pres">
      <dgm:prSet presAssocID="{260A29F3-8C43-4F77-BBD0-F636C384C910}" presName="linearFlow" presStyleCnt="0">
        <dgm:presLayoutVars>
          <dgm:dir val="rev"/>
          <dgm:animLvl val="lvl"/>
          <dgm:resizeHandles val="exact"/>
        </dgm:presLayoutVars>
      </dgm:prSet>
      <dgm:spPr/>
      <dgm:t>
        <a:bodyPr/>
        <a:lstStyle/>
        <a:p>
          <a:endParaRPr lang="en-US"/>
        </a:p>
      </dgm:t>
    </dgm:pt>
    <dgm:pt modelId="{DB7F96ED-0551-4436-94D2-2BD2A50B60D4}" type="pres">
      <dgm:prSet presAssocID="{229335B9-24E0-4118-9D7A-8BD601714D58}" presName="composite" presStyleCnt="0"/>
      <dgm:spPr/>
    </dgm:pt>
    <dgm:pt modelId="{936592F7-EE91-414C-8F73-0CC0CBEE9294}" type="pres">
      <dgm:prSet presAssocID="{229335B9-24E0-4118-9D7A-8BD601714D58}" presName="parentText" presStyleLbl="alignNode1" presStyleIdx="0" presStyleCnt="5" custScaleX="189568" custLinFactNeighborX="-24555" custLinFactNeighborY="-490">
        <dgm:presLayoutVars>
          <dgm:chMax val="1"/>
          <dgm:bulletEnabled val="1"/>
        </dgm:presLayoutVars>
      </dgm:prSet>
      <dgm:spPr/>
      <dgm:t>
        <a:bodyPr/>
        <a:lstStyle/>
        <a:p>
          <a:endParaRPr lang="en-US"/>
        </a:p>
      </dgm:t>
    </dgm:pt>
    <dgm:pt modelId="{13BF3344-52ED-46B0-955E-8E97037377EE}" type="pres">
      <dgm:prSet presAssocID="{229335B9-24E0-4118-9D7A-8BD601714D58}" presName="descendantText" presStyleLbl="alignAcc1" presStyleIdx="0" presStyleCnt="5" custFlipVert="1" custScaleX="1754" custLinFactNeighborX="83040" custLinFactNeighborY="9870">
        <dgm:presLayoutVars>
          <dgm:bulletEnabled val="1"/>
        </dgm:presLayoutVars>
      </dgm:prSet>
      <dgm:spPr/>
      <dgm:t>
        <a:bodyPr/>
        <a:lstStyle/>
        <a:p>
          <a:endParaRPr lang="en-US"/>
        </a:p>
      </dgm:t>
    </dgm:pt>
    <dgm:pt modelId="{9FD6363B-232F-42CE-AE32-732C8F2B77F1}" type="pres">
      <dgm:prSet presAssocID="{DC690727-1C2D-48CC-9F59-8201A9C9C6EC}" presName="sp" presStyleCnt="0"/>
      <dgm:spPr/>
    </dgm:pt>
    <dgm:pt modelId="{4B71D3C3-57A2-42C4-8714-42D90C7875DF}" type="pres">
      <dgm:prSet presAssocID="{1A728A25-D79C-4CB5-A3B8-0E9185E7D058}" presName="composite" presStyleCnt="0"/>
      <dgm:spPr/>
    </dgm:pt>
    <dgm:pt modelId="{7AE84298-F512-455F-AE2C-288B44B36065}" type="pres">
      <dgm:prSet presAssocID="{1A728A25-D79C-4CB5-A3B8-0E9185E7D058}" presName="parentText" presStyleLbl="alignNode1" presStyleIdx="1" presStyleCnt="5" custScaleX="224552" custLinFactNeighborX="-3366" custLinFactNeighborY="-5829">
        <dgm:presLayoutVars>
          <dgm:chMax val="1"/>
          <dgm:bulletEnabled val="1"/>
        </dgm:presLayoutVars>
      </dgm:prSet>
      <dgm:spPr/>
      <dgm:t>
        <a:bodyPr/>
        <a:lstStyle/>
        <a:p>
          <a:endParaRPr lang="en-US"/>
        </a:p>
      </dgm:t>
    </dgm:pt>
    <dgm:pt modelId="{CA6BBCC1-EB4D-4F2C-84AB-6E0BCA34ADC9}" type="pres">
      <dgm:prSet presAssocID="{1A728A25-D79C-4CB5-A3B8-0E9185E7D058}" presName="descendantText" presStyleLbl="alignAcc1" presStyleIdx="1" presStyleCnt="5" custScaleX="92658">
        <dgm:presLayoutVars>
          <dgm:bulletEnabled val="1"/>
        </dgm:presLayoutVars>
      </dgm:prSet>
      <dgm:spPr/>
      <dgm:t>
        <a:bodyPr/>
        <a:lstStyle/>
        <a:p>
          <a:endParaRPr lang="en-US"/>
        </a:p>
      </dgm:t>
    </dgm:pt>
    <dgm:pt modelId="{5FE475E7-2F31-4CA2-8E5E-F0C4CEB0AFDF}" type="pres">
      <dgm:prSet presAssocID="{A24577D8-E208-4319-BBCD-C34A517E92B9}" presName="sp" presStyleCnt="0"/>
      <dgm:spPr/>
    </dgm:pt>
    <dgm:pt modelId="{A7D5DA9A-F9F9-4268-A082-E9B52F8277AA}" type="pres">
      <dgm:prSet presAssocID="{5C05991D-2DA4-4108-9B0F-18171F027AC9}" presName="composite" presStyleCnt="0"/>
      <dgm:spPr/>
    </dgm:pt>
    <dgm:pt modelId="{4A710C7C-9EE6-4782-A0B8-E4A9AEB8BAA4}" type="pres">
      <dgm:prSet presAssocID="{5C05991D-2DA4-4108-9B0F-18171F027AC9}" presName="parentText" presStyleLbl="alignNode1" presStyleIdx="2" presStyleCnt="5" custScaleX="224552" custLinFactNeighborX="-3366" custLinFactNeighborY="-5829">
        <dgm:presLayoutVars>
          <dgm:chMax val="1"/>
          <dgm:bulletEnabled val="1"/>
        </dgm:presLayoutVars>
      </dgm:prSet>
      <dgm:spPr/>
      <dgm:t>
        <a:bodyPr/>
        <a:lstStyle/>
        <a:p>
          <a:endParaRPr lang="en-US"/>
        </a:p>
      </dgm:t>
    </dgm:pt>
    <dgm:pt modelId="{803177A2-958E-440C-98C4-BD2C2553C9F0}" type="pres">
      <dgm:prSet presAssocID="{5C05991D-2DA4-4108-9B0F-18171F027AC9}" presName="descendantText" presStyleLbl="alignAcc1" presStyleIdx="2" presStyleCnt="5" custScaleX="92658" custLinFactNeighborX="-1076" custLinFactNeighborY="4746">
        <dgm:presLayoutVars>
          <dgm:bulletEnabled val="1"/>
        </dgm:presLayoutVars>
      </dgm:prSet>
      <dgm:spPr/>
      <dgm:t>
        <a:bodyPr/>
        <a:lstStyle/>
        <a:p>
          <a:endParaRPr lang="en-US"/>
        </a:p>
      </dgm:t>
    </dgm:pt>
    <dgm:pt modelId="{45502A2D-75AA-42BB-A3D4-C99CC38F41DC}" type="pres">
      <dgm:prSet presAssocID="{EB509B35-4F88-4AEB-9AE7-98AEF2AA720A}" presName="sp" presStyleCnt="0"/>
      <dgm:spPr/>
    </dgm:pt>
    <dgm:pt modelId="{E514D74A-6432-4E05-8552-43BFDE2D0BD7}" type="pres">
      <dgm:prSet presAssocID="{882B21D2-21F4-4D9C-8856-3C2C4B45E338}" presName="composite" presStyleCnt="0"/>
      <dgm:spPr/>
    </dgm:pt>
    <dgm:pt modelId="{6210D1F1-E5E6-458D-8E27-F7E4BE5987FF}" type="pres">
      <dgm:prSet presAssocID="{882B21D2-21F4-4D9C-8856-3C2C4B45E338}" presName="parentText" presStyleLbl="alignNode1" presStyleIdx="3" presStyleCnt="5" custScaleX="224552" custLinFactNeighborX="-4442" custLinFactNeighborY="-1083">
        <dgm:presLayoutVars>
          <dgm:chMax val="1"/>
          <dgm:bulletEnabled val="1"/>
        </dgm:presLayoutVars>
      </dgm:prSet>
      <dgm:spPr/>
      <dgm:t>
        <a:bodyPr/>
        <a:lstStyle/>
        <a:p>
          <a:endParaRPr lang="en-US"/>
        </a:p>
      </dgm:t>
    </dgm:pt>
    <dgm:pt modelId="{62C06C23-1066-4BD9-9A27-0EF0D5203923}" type="pres">
      <dgm:prSet presAssocID="{882B21D2-21F4-4D9C-8856-3C2C4B45E338}" presName="descendantText" presStyleLbl="alignAcc1" presStyleIdx="3" presStyleCnt="5" custScaleX="92658">
        <dgm:presLayoutVars>
          <dgm:bulletEnabled val="1"/>
        </dgm:presLayoutVars>
      </dgm:prSet>
      <dgm:spPr/>
      <dgm:t>
        <a:bodyPr/>
        <a:lstStyle/>
        <a:p>
          <a:endParaRPr lang="en-US"/>
        </a:p>
      </dgm:t>
    </dgm:pt>
    <dgm:pt modelId="{6E4004A8-CBF6-4912-8EAA-F75C3DD53A7D}" type="pres">
      <dgm:prSet presAssocID="{36BC6C14-74C8-446C-ABFE-ED7CCCE85688}" presName="sp" presStyleCnt="0"/>
      <dgm:spPr/>
    </dgm:pt>
    <dgm:pt modelId="{BC6F5FD2-7C80-45BE-BEBE-6BB372C5F47C}" type="pres">
      <dgm:prSet presAssocID="{34BA8206-28C0-48C9-9112-99EEB122657F}" presName="composite" presStyleCnt="0"/>
      <dgm:spPr/>
    </dgm:pt>
    <dgm:pt modelId="{08722DB0-FB8E-4412-AF04-3BC201691340}" type="pres">
      <dgm:prSet presAssocID="{34BA8206-28C0-48C9-9112-99EEB122657F}" presName="parentText" presStyleLbl="alignNode1" presStyleIdx="4" presStyleCnt="5" custScaleX="224552" custScaleY="105349" custLinFactNeighborX="-1076" custLinFactNeighborY="4746">
        <dgm:presLayoutVars>
          <dgm:chMax val="1"/>
          <dgm:bulletEnabled val="1"/>
        </dgm:presLayoutVars>
      </dgm:prSet>
      <dgm:spPr/>
      <dgm:t>
        <a:bodyPr/>
        <a:lstStyle/>
        <a:p>
          <a:endParaRPr lang="en-US"/>
        </a:p>
      </dgm:t>
    </dgm:pt>
    <dgm:pt modelId="{53CFF656-560E-4611-9D36-9247EB3059D7}" type="pres">
      <dgm:prSet presAssocID="{34BA8206-28C0-48C9-9112-99EEB122657F}" presName="descendantText" presStyleLbl="alignAcc1" presStyleIdx="4" presStyleCnt="5" custScaleX="92658" custScaleY="132778">
        <dgm:presLayoutVars>
          <dgm:bulletEnabled val="1"/>
        </dgm:presLayoutVars>
      </dgm:prSet>
      <dgm:spPr/>
      <dgm:t>
        <a:bodyPr/>
        <a:lstStyle/>
        <a:p>
          <a:endParaRPr lang="en-US"/>
        </a:p>
      </dgm:t>
    </dgm:pt>
  </dgm:ptLst>
  <dgm:cxnLst>
    <dgm:cxn modelId="{3D784330-0F6C-46BA-A4C7-AC7C65F23390}" type="presOf" srcId="{34BA8206-28C0-48C9-9112-99EEB122657F}" destId="{08722DB0-FB8E-4412-AF04-3BC201691340}" srcOrd="0" destOrd="0" presId="urn:microsoft.com/office/officeart/2005/8/layout/chevron2"/>
    <dgm:cxn modelId="{CD34B33F-0EB6-498F-9EF2-BDABC3D775EE}" srcId="{260A29F3-8C43-4F77-BBD0-F636C384C910}" destId="{1A728A25-D79C-4CB5-A3B8-0E9185E7D058}" srcOrd="1" destOrd="0" parTransId="{FDAEFD0E-68BD-455D-9066-08F09DF915DE}" sibTransId="{A24577D8-E208-4319-BBCD-C34A517E92B9}"/>
    <dgm:cxn modelId="{DF1401CD-9FAA-4043-B98E-DEFAD9FEE49C}" srcId="{260A29F3-8C43-4F77-BBD0-F636C384C910}" destId="{229335B9-24E0-4118-9D7A-8BD601714D58}" srcOrd="0" destOrd="0" parTransId="{BC1A3BCE-10C3-401C-895B-38BCAB715769}" sibTransId="{DC690727-1C2D-48CC-9F59-8201A9C9C6EC}"/>
    <dgm:cxn modelId="{7B959067-A532-4D14-A1DD-30A73666BABF}" srcId="{260A29F3-8C43-4F77-BBD0-F636C384C910}" destId="{5C05991D-2DA4-4108-9B0F-18171F027AC9}" srcOrd="2" destOrd="0" parTransId="{3E27CB47-30BE-45C9-8BF9-7988E367609C}" sibTransId="{EB509B35-4F88-4AEB-9AE7-98AEF2AA720A}"/>
    <dgm:cxn modelId="{CF549BE6-EEE7-4F31-8F62-56A993E7491E}" type="presOf" srcId="{BD2FE016-674D-4052-885F-F76E26E8F1F1}" destId="{62C06C23-1066-4BD9-9A27-0EF0D5203923}" srcOrd="0" destOrd="0" presId="urn:microsoft.com/office/officeart/2005/8/layout/chevron2"/>
    <dgm:cxn modelId="{A558035F-DDD6-4BEB-9BEF-9632B846FCE1}" srcId="{882B21D2-21F4-4D9C-8856-3C2C4B45E338}" destId="{BD2FE016-674D-4052-885F-F76E26E8F1F1}" srcOrd="0" destOrd="0" parTransId="{B2904FBE-6D33-400F-8801-0A61632EB033}" sibTransId="{97E353C2-E515-470D-9CDC-3287CE7A09AA}"/>
    <dgm:cxn modelId="{3D054BEE-6287-458E-BFB8-0E4773140FD4}" srcId="{5C05991D-2DA4-4108-9B0F-18171F027AC9}" destId="{D0C4D077-E901-4E65-8D67-7AD1B1FC8C5A}" srcOrd="0" destOrd="0" parTransId="{AC23DAF3-3826-432A-B9B5-B5D16792E16E}" sibTransId="{9B54ED70-CF75-497C-BC13-AC6497946F52}"/>
    <dgm:cxn modelId="{EF1521E7-B1A0-4670-9E03-C22CB8B7F333}" srcId="{260A29F3-8C43-4F77-BBD0-F636C384C910}" destId="{34BA8206-28C0-48C9-9112-99EEB122657F}" srcOrd="4" destOrd="0" parTransId="{692C3835-A198-4867-B68A-C74173E4066A}" sibTransId="{58B67B2F-AD69-47B4-86E6-A95DA6470C3D}"/>
    <dgm:cxn modelId="{25188804-F27A-45C5-A9B9-C2C594D276E2}" type="presOf" srcId="{D0C4D077-E901-4E65-8D67-7AD1B1FC8C5A}" destId="{803177A2-958E-440C-98C4-BD2C2553C9F0}" srcOrd="0" destOrd="0" presId="urn:microsoft.com/office/officeart/2005/8/layout/chevron2"/>
    <dgm:cxn modelId="{AE0E0436-9D52-4351-B29A-A5F91D4E9715}" type="presOf" srcId="{229335B9-24E0-4118-9D7A-8BD601714D58}" destId="{936592F7-EE91-414C-8F73-0CC0CBEE9294}" srcOrd="0" destOrd="0" presId="urn:microsoft.com/office/officeart/2005/8/layout/chevron2"/>
    <dgm:cxn modelId="{9B00AF09-6D14-42F5-A150-93030666B385}" type="presOf" srcId="{83B763BE-0784-4EAE-AD84-C794F3F9F0CC}" destId="{CA6BBCC1-EB4D-4F2C-84AB-6E0BCA34ADC9}" srcOrd="0" destOrd="0" presId="urn:microsoft.com/office/officeart/2005/8/layout/chevron2"/>
    <dgm:cxn modelId="{AF00EDDC-EF62-42FE-961B-E76D36FCD9AF}" type="presOf" srcId="{2C6A8F89-8AE2-4697-88A0-92C9D0C22970}" destId="{53CFF656-560E-4611-9D36-9247EB3059D7}" srcOrd="0" destOrd="0" presId="urn:microsoft.com/office/officeart/2005/8/layout/chevron2"/>
    <dgm:cxn modelId="{695AB523-5C11-4130-9CF8-6B5853BE44F1}" srcId="{34BA8206-28C0-48C9-9112-99EEB122657F}" destId="{2C6A8F89-8AE2-4697-88A0-92C9D0C22970}" srcOrd="0" destOrd="0" parTransId="{58AFB0E3-6359-49B3-8357-59C5098A4F66}" sibTransId="{6CB7E437-1763-47D5-AF1B-18DB1197BE10}"/>
    <dgm:cxn modelId="{BD15C0C1-5D97-496E-828D-F71ADA95B1BB}" srcId="{1A728A25-D79C-4CB5-A3B8-0E9185E7D058}" destId="{83B763BE-0784-4EAE-AD84-C794F3F9F0CC}" srcOrd="0" destOrd="0" parTransId="{017CEFE4-B116-44B9-9A01-9F5B177067AE}" sibTransId="{F0751C52-84C9-4C8C-BD40-4A6F40AD3765}"/>
    <dgm:cxn modelId="{B388B21C-FE93-484E-9EF7-13A9BFDAD251}" type="presOf" srcId="{260A29F3-8C43-4F77-BBD0-F636C384C910}" destId="{29A5E5E8-2F2F-4E5E-9486-6E8C4B30C2AE}" srcOrd="0" destOrd="0" presId="urn:microsoft.com/office/officeart/2005/8/layout/chevron2"/>
    <dgm:cxn modelId="{DAF884E5-5958-43E5-9FC0-B123BF774486}" type="presOf" srcId="{882B21D2-21F4-4D9C-8856-3C2C4B45E338}" destId="{6210D1F1-E5E6-458D-8E27-F7E4BE5987FF}" srcOrd="0" destOrd="0" presId="urn:microsoft.com/office/officeart/2005/8/layout/chevron2"/>
    <dgm:cxn modelId="{1604523B-D8F2-407E-AC3C-A4A152C280F4}" type="presOf" srcId="{1A728A25-D79C-4CB5-A3B8-0E9185E7D058}" destId="{7AE84298-F512-455F-AE2C-288B44B36065}" srcOrd="0" destOrd="0" presId="urn:microsoft.com/office/officeart/2005/8/layout/chevron2"/>
    <dgm:cxn modelId="{CBDD559C-7D47-4810-86C8-24E288781DE7}" type="presOf" srcId="{5C05991D-2DA4-4108-9B0F-18171F027AC9}" destId="{4A710C7C-9EE6-4782-A0B8-E4A9AEB8BAA4}" srcOrd="0" destOrd="0" presId="urn:microsoft.com/office/officeart/2005/8/layout/chevron2"/>
    <dgm:cxn modelId="{9626834A-8C50-458F-9B2F-2F689A359063}" srcId="{260A29F3-8C43-4F77-BBD0-F636C384C910}" destId="{882B21D2-21F4-4D9C-8856-3C2C4B45E338}" srcOrd="3" destOrd="0" parTransId="{11D2FD50-01F4-4D88-88AF-5080470CFE19}" sibTransId="{36BC6C14-74C8-446C-ABFE-ED7CCCE85688}"/>
    <dgm:cxn modelId="{14502580-636A-4517-AE6A-6D84486E17CF}" type="presParOf" srcId="{29A5E5E8-2F2F-4E5E-9486-6E8C4B30C2AE}" destId="{DB7F96ED-0551-4436-94D2-2BD2A50B60D4}" srcOrd="0" destOrd="0" presId="urn:microsoft.com/office/officeart/2005/8/layout/chevron2"/>
    <dgm:cxn modelId="{BDCEEC13-979B-4181-A179-4AC0AF089BD3}" type="presParOf" srcId="{DB7F96ED-0551-4436-94D2-2BD2A50B60D4}" destId="{936592F7-EE91-414C-8F73-0CC0CBEE9294}" srcOrd="0" destOrd="0" presId="urn:microsoft.com/office/officeart/2005/8/layout/chevron2"/>
    <dgm:cxn modelId="{2F78E8D4-420F-4AD8-8997-B84B43879061}" type="presParOf" srcId="{DB7F96ED-0551-4436-94D2-2BD2A50B60D4}" destId="{13BF3344-52ED-46B0-955E-8E97037377EE}" srcOrd="1" destOrd="0" presId="urn:microsoft.com/office/officeart/2005/8/layout/chevron2"/>
    <dgm:cxn modelId="{3E0485D4-191A-4E48-BBD7-91E2A9F254B6}" type="presParOf" srcId="{29A5E5E8-2F2F-4E5E-9486-6E8C4B30C2AE}" destId="{9FD6363B-232F-42CE-AE32-732C8F2B77F1}" srcOrd="1" destOrd="0" presId="urn:microsoft.com/office/officeart/2005/8/layout/chevron2"/>
    <dgm:cxn modelId="{1859C6B9-F7C2-4425-AE2D-6E796DED0B5A}" type="presParOf" srcId="{29A5E5E8-2F2F-4E5E-9486-6E8C4B30C2AE}" destId="{4B71D3C3-57A2-42C4-8714-42D90C7875DF}" srcOrd="2" destOrd="0" presId="urn:microsoft.com/office/officeart/2005/8/layout/chevron2"/>
    <dgm:cxn modelId="{D16D88D3-7AF0-486A-9338-2AD3E4318A4B}" type="presParOf" srcId="{4B71D3C3-57A2-42C4-8714-42D90C7875DF}" destId="{7AE84298-F512-455F-AE2C-288B44B36065}" srcOrd="0" destOrd="0" presId="urn:microsoft.com/office/officeart/2005/8/layout/chevron2"/>
    <dgm:cxn modelId="{A4747FB5-8C02-4FAC-89FD-69BB0DEC95D7}" type="presParOf" srcId="{4B71D3C3-57A2-42C4-8714-42D90C7875DF}" destId="{CA6BBCC1-EB4D-4F2C-84AB-6E0BCA34ADC9}" srcOrd="1" destOrd="0" presId="urn:microsoft.com/office/officeart/2005/8/layout/chevron2"/>
    <dgm:cxn modelId="{1A4B44D0-0BD0-4A38-8978-DDBA3142F947}" type="presParOf" srcId="{29A5E5E8-2F2F-4E5E-9486-6E8C4B30C2AE}" destId="{5FE475E7-2F31-4CA2-8E5E-F0C4CEB0AFDF}" srcOrd="3" destOrd="0" presId="urn:microsoft.com/office/officeart/2005/8/layout/chevron2"/>
    <dgm:cxn modelId="{291B2757-2734-4E50-9063-CBAFA03A5F80}" type="presParOf" srcId="{29A5E5E8-2F2F-4E5E-9486-6E8C4B30C2AE}" destId="{A7D5DA9A-F9F9-4268-A082-E9B52F8277AA}" srcOrd="4" destOrd="0" presId="urn:microsoft.com/office/officeart/2005/8/layout/chevron2"/>
    <dgm:cxn modelId="{8FD9B64B-B7C2-4D7F-B9A8-19120E37DC3A}" type="presParOf" srcId="{A7D5DA9A-F9F9-4268-A082-E9B52F8277AA}" destId="{4A710C7C-9EE6-4782-A0B8-E4A9AEB8BAA4}" srcOrd="0" destOrd="0" presId="urn:microsoft.com/office/officeart/2005/8/layout/chevron2"/>
    <dgm:cxn modelId="{0DA1BA0D-5820-483A-BA4D-90A157B82960}" type="presParOf" srcId="{A7D5DA9A-F9F9-4268-A082-E9B52F8277AA}" destId="{803177A2-958E-440C-98C4-BD2C2553C9F0}" srcOrd="1" destOrd="0" presId="urn:microsoft.com/office/officeart/2005/8/layout/chevron2"/>
    <dgm:cxn modelId="{A60427FC-8B6A-451E-932B-4B29AA7EE821}" type="presParOf" srcId="{29A5E5E8-2F2F-4E5E-9486-6E8C4B30C2AE}" destId="{45502A2D-75AA-42BB-A3D4-C99CC38F41DC}" srcOrd="5" destOrd="0" presId="urn:microsoft.com/office/officeart/2005/8/layout/chevron2"/>
    <dgm:cxn modelId="{0D829A9A-F8BA-4A43-A63F-C68357946AAD}" type="presParOf" srcId="{29A5E5E8-2F2F-4E5E-9486-6E8C4B30C2AE}" destId="{E514D74A-6432-4E05-8552-43BFDE2D0BD7}" srcOrd="6" destOrd="0" presId="urn:microsoft.com/office/officeart/2005/8/layout/chevron2"/>
    <dgm:cxn modelId="{55BDABAC-1230-4362-A4C3-92168699F4A7}" type="presParOf" srcId="{E514D74A-6432-4E05-8552-43BFDE2D0BD7}" destId="{6210D1F1-E5E6-458D-8E27-F7E4BE5987FF}" srcOrd="0" destOrd="0" presId="urn:microsoft.com/office/officeart/2005/8/layout/chevron2"/>
    <dgm:cxn modelId="{6E612668-172E-45BF-AF04-D0D6CD332C7A}" type="presParOf" srcId="{E514D74A-6432-4E05-8552-43BFDE2D0BD7}" destId="{62C06C23-1066-4BD9-9A27-0EF0D5203923}" srcOrd="1" destOrd="0" presId="urn:microsoft.com/office/officeart/2005/8/layout/chevron2"/>
    <dgm:cxn modelId="{E8004CB8-7EA2-429C-A7B5-6F5A6EBC4D24}" type="presParOf" srcId="{29A5E5E8-2F2F-4E5E-9486-6E8C4B30C2AE}" destId="{6E4004A8-CBF6-4912-8EAA-F75C3DD53A7D}" srcOrd="7" destOrd="0" presId="urn:microsoft.com/office/officeart/2005/8/layout/chevron2"/>
    <dgm:cxn modelId="{E77E111B-203B-4C13-9686-7D9A4653909B}" type="presParOf" srcId="{29A5E5E8-2F2F-4E5E-9486-6E8C4B30C2AE}" destId="{BC6F5FD2-7C80-45BE-BEBE-6BB372C5F47C}" srcOrd="8" destOrd="0" presId="urn:microsoft.com/office/officeart/2005/8/layout/chevron2"/>
    <dgm:cxn modelId="{483DC960-1564-4BB5-9D57-31C225505D1C}" type="presParOf" srcId="{BC6F5FD2-7C80-45BE-BEBE-6BB372C5F47C}" destId="{08722DB0-FB8E-4412-AF04-3BC201691340}" srcOrd="0" destOrd="0" presId="urn:microsoft.com/office/officeart/2005/8/layout/chevron2"/>
    <dgm:cxn modelId="{948D0C0A-6019-41D8-8E20-7795307760FB}" type="presParOf" srcId="{BC6F5FD2-7C80-45BE-BEBE-6BB372C5F47C}" destId="{53CFF656-560E-4611-9D36-9247EB3059D7}" srcOrd="1" destOrd="0" presId="urn:microsoft.com/office/officeart/2005/8/layout/chevron2"/>
  </dgm:cxnLst>
  <dgm:bg/>
  <dgm:whole/>
</dgm:dataModel>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46443" cy="49675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64" y="1"/>
            <a:ext cx="2946443" cy="496751"/>
          </a:xfrm>
          <a:prstGeom prst="rect">
            <a:avLst/>
          </a:prstGeom>
        </p:spPr>
        <p:txBody>
          <a:bodyPr vert="horz" lIns="91440" tIns="45720" rIns="91440" bIns="45720" rtlCol="0"/>
          <a:lstStyle>
            <a:lvl1pPr algn="r">
              <a:defRPr sz="1200"/>
            </a:lvl1pPr>
          </a:lstStyle>
          <a:p>
            <a:fld id="{2C69D198-31BE-4E2C-887B-7147BFC1B1F8}" type="datetimeFigureOut">
              <a:rPr lang="en-US" smtClean="0"/>
              <a:pPr/>
              <a:t>10/10/2013</a:t>
            </a:fld>
            <a:endParaRPr lang="en-US"/>
          </a:p>
        </p:txBody>
      </p:sp>
      <p:sp>
        <p:nvSpPr>
          <p:cNvPr id="4" name="Footer Placeholder 3"/>
          <p:cNvSpPr>
            <a:spLocks noGrp="1"/>
          </p:cNvSpPr>
          <p:nvPr>
            <p:ph type="ftr" sz="quarter" idx="2"/>
          </p:nvPr>
        </p:nvSpPr>
        <p:spPr>
          <a:xfrm>
            <a:off x="2" y="9429779"/>
            <a:ext cx="2946443" cy="49675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64" y="9429779"/>
            <a:ext cx="2946443" cy="496751"/>
          </a:xfrm>
          <a:prstGeom prst="rect">
            <a:avLst/>
          </a:prstGeom>
        </p:spPr>
        <p:txBody>
          <a:bodyPr vert="horz" lIns="91440" tIns="45720" rIns="91440" bIns="45720" rtlCol="0" anchor="b"/>
          <a:lstStyle>
            <a:lvl1pPr algn="r">
              <a:defRPr sz="1200"/>
            </a:lvl1pPr>
          </a:lstStyle>
          <a:p>
            <a:fld id="{1A4C0A18-D621-4AA2-8FFF-B9D6C127708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46443" cy="49675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64" y="1"/>
            <a:ext cx="2946443" cy="496751"/>
          </a:xfrm>
          <a:prstGeom prst="rect">
            <a:avLst/>
          </a:prstGeom>
        </p:spPr>
        <p:txBody>
          <a:bodyPr vert="horz" lIns="91440" tIns="45720" rIns="91440" bIns="45720" rtlCol="0"/>
          <a:lstStyle>
            <a:lvl1pPr algn="r">
              <a:defRPr sz="1200"/>
            </a:lvl1pPr>
          </a:lstStyle>
          <a:p>
            <a:fld id="{6F9B0B67-A540-42E3-AF58-F19CA94ED56E}" type="datetimeFigureOut">
              <a:rPr lang="en-US" smtClean="0"/>
              <a:pPr/>
              <a:t>10/10/2013</a:t>
            </a:fld>
            <a:endParaRPr lang="en-US"/>
          </a:p>
        </p:txBody>
      </p:sp>
      <p:sp>
        <p:nvSpPr>
          <p:cNvPr id="4" name="Slide Image Placeholder 3"/>
          <p:cNvSpPr>
            <a:spLocks noGrp="1" noRot="1" noChangeAspect="1"/>
          </p:cNvSpPr>
          <p:nvPr>
            <p:ph type="sldImg" idx="2"/>
          </p:nvPr>
        </p:nvSpPr>
        <p:spPr>
          <a:xfrm>
            <a:off x="919163" y="744538"/>
            <a:ext cx="4960937"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0551" y="4716586"/>
            <a:ext cx="5438140" cy="4467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9429779"/>
            <a:ext cx="2946443" cy="49675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64" y="9429779"/>
            <a:ext cx="2946443" cy="496751"/>
          </a:xfrm>
          <a:prstGeom prst="rect">
            <a:avLst/>
          </a:prstGeom>
        </p:spPr>
        <p:txBody>
          <a:bodyPr vert="horz" lIns="91440" tIns="45720" rIns="91440" bIns="45720" rtlCol="0" anchor="b"/>
          <a:lstStyle>
            <a:lvl1pPr algn="r">
              <a:defRPr sz="1200"/>
            </a:lvl1pPr>
          </a:lstStyle>
          <a:p>
            <a:fld id="{A2208D8E-F731-4EC0-A47C-03AA092CF45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ar-LB" dirty="0" smtClean="0"/>
              <a:t>الاج</a:t>
            </a:r>
            <a:endParaRPr lang="en-US" dirty="0"/>
          </a:p>
        </p:txBody>
      </p:sp>
      <p:sp>
        <p:nvSpPr>
          <p:cNvPr id="4" name="Slide Number Placeholder 3"/>
          <p:cNvSpPr>
            <a:spLocks noGrp="1"/>
          </p:cNvSpPr>
          <p:nvPr>
            <p:ph type="sldNum" sz="quarter" idx="10"/>
          </p:nvPr>
        </p:nvSpPr>
        <p:spPr/>
        <p:txBody>
          <a:bodyPr/>
          <a:lstStyle/>
          <a:p>
            <a:fld id="{A2208D8E-F731-4EC0-A47C-03AA092CF45F}"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53C65ED-2003-44B8-81EB-F5F6ED02CE76}" type="datetimeFigureOut">
              <a:rPr lang="en-US" smtClean="0"/>
              <a:pPr/>
              <a:t>10/10/2013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E10B98C-FC87-4620-AA4E-C59A69F867A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53C65ED-2003-44B8-81EB-F5F6ED02CE76}" type="datetimeFigureOut">
              <a:rPr lang="en-US" smtClean="0"/>
              <a:pPr/>
              <a:t>10/10/2013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10B98C-FC87-4620-AA4E-C59A69F867A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53C65ED-2003-44B8-81EB-F5F6ED02CE76}" type="datetimeFigureOut">
              <a:rPr lang="en-US" smtClean="0"/>
              <a:pPr/>
              <a:t>10/10/2013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10B98C-FC87-4620-AA4E-C59A69F867A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53C65ED-2003-44B8-81EB-F5F6ED02CE76}" type="datetimeFigureOut">
              <a:rPr lang="en-US" smtClean="0"/>
              <a:pPr/>
              <a:t>10/10/2013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10B98C-FC87-4620-AA4E-C59A69F867AD}"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53C65ED-2003-44B8-81EB-F5F6ED02CE76}" type="datetimeFigureOut">
              <a:rPr lang="en-US" smtClean="0"/>
              <a:pPr/>
              <a:t>10/10/2013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10B98C-FC87-4620-AA4E-C59A69F867AD}"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53C65ED-2003-44B8-81EB-F5F6ED02CE76}" type="datetimeFigureOut">
              <a:rPr lang="en-US" smtClean="0"/>
              <a:pPr/>
              <a:t>10/10/2013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E10B98C-FC87-4620-AA4E-C59A69F867AD}"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53C65ED-2003-44B8-81EB-F5F6ED02CE76}" type="datetimeFigureOut">
              <a:rPr lang="en-US" smtClean="0"/>
              <a:pPr/>
              <a:t>10/10/2013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E10B98C-FC87-4620-AA4E-C59A69F867A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53C65ED-2003-44B8-81EB-F5F6ED02CE76}" type="datetimeFigureOut">
              <a:rPr lang="en-US" smtClean="0"/>
              <a:pPr/>
              <a:t>10/10/2013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E10B98C-FC87-4620-AA4E-C59A69F867AD}"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53C65ED-2003-44B8-81EB-F5F6ED02CE76}" type="datetimeFigureOut">
              <a:rPr lang="en-US" smtClean="0"/>
              <a:pPr/>
              <a:t>10/10/2013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E10B98C-FC87-4620-AA4E-C59A69F867A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53C65ED-2003-44B8-81EB-F5F6ED02CE76}" type="datetimeFigureOut">
              <a:rPr lang="en-US" smtClean="0"/>
              <a:pPr/>
              <a:t>10/10/2013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E10B98C-FC87-4620-AA4E-C59A69F867A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53C65ED-2003-44B8-81EB-F5F6ED02CE76}" type="datetimeFigureOut">
              <a:rPr lang="en-US" smtClean="0"/>
              <a:pPr/>
              <a:t>10/10/2013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E10B98C-FC87-4620-AA4E-C59A69F867AD}"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53C65ED-2003-44B8-81EB-F5F6ED02CE76}" type="datetimeFigureOut">
              <a:rPr lang="en-US" smtClean="0"/>
              <a:pPr/>
              <a:t>10/10/2013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E10B98C-FC87-4620-AA4E-C59A69F867A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openxmlformats.org/officeDocument/2006/relationships/diagramLayout" Target="../diagrams/layout2.xml"/><Relationship Id="rId7" Type="http://schemas.openxmlformats.org/officeDocument/2006/relationships/diagramLayout" Target="../diagrams/layout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openxmlformats.org/officeDocument/2006/relationships/diagramData" Target="../diagrams/data3.xml"/><Relationship Id="rId5" Type="http://schemas.openxmlformats.org/officeDocument/2006/relationships/diagramColors" Target="../diagrams/colors2.xml"/><Relationship Id="rId10" Type="http://schemas.openxmlformats.org/officeDocument/2006/relationships/image" Target="../media/image4.png"/><Relationship Id="rId4" Type="http://schemas.openxmlformats.org/officeDocument/2006/relationships/diagramQuickStyle" Target="../diagrams/quickStyle2.xml"/><Relationship Id="rId9" Type="http://schemas.openxmlformats.org/officeDocument/2006/relationships/diagramColors" Target="../diagrams/colors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19400"/>
            <a:ext cx="7772400" cy="1677362"/>
          </a:xfrm>
        </p:spPr>
        <p:txBody>
          <a:bodyPr>
            <a:normAutofit/>
          </a:bodyPr>
          <a:lstStyle/>
          <a:p>
            <a:pPr rtl="1"/>
            <a:r>
              <a:rPr lang="ar-SA" sz="4400" b="1" dirty="0"/>
              <a:t>الأهداف الإنمائية في زمن التحول:</a:t>
            </a:r>
            <a:r>
              <a:rPr lang="en-US" sz="4400" dirty="0"/>
              <a:t/>
            </a:r>
            <a:br>
              <a:rPr lang="en-US" sz="4400" dirty="0"/>
            </a:br>
            <a:r>
              <a:rPr lang="ar-SA" sz="4400" b="1" dirty="0"/>
              <a:t>نحو تنمية تضمينية شاملة</a:t>
            </a:r>
            <a:endParaRPr lang="en-US" sz="4400" dirty="0"/>
          </a:p>
        </p:txBody>
      </p:sp>
      <p:sp>
        <p:nvSpPr>
          <p:cNvPr id="3" name="Subtitle 2"/>
          <p:cNvSpPr>
            <a:spLocks noGrp="1"/>
          </p:cNvSpPr>
          <p:nvPr>
            <p:ph type="subTitle" idx="1"/>
          </p:nvPr>
        </p:nvSpPr>
        <p:spPr>
          <a:xfrm>
            <a:off x="685800" y="4648200"/>
            <a:ext cx="7772400" cy="579393"/>
          </a:xfrm>
        </p:spPr>
        <p:txBody>
          <a:bodyPr>
            <a:normAutofit/>
          </a:bodyPr>
          <a:lstStyle/>
          <a:p>
            <a:pPr rtl="1"/>
            <a:endParaRPr lang="en-US" dirty="0">
              <a:solidFill>
                <a:schemeClr val="accent4">
                  <a:lumMod val="75000"/>
                </a:schemeClr>
              </a:solidFill>
            </a:endParaRPr>
          </a:p>
          <a:p>
            <a:endParaRPr lang="en-US" dirty="0">
              <a:solidFill>
                <a:schemeClr val="accent4">
                  <a:lumMod val="75000"/>
                </a:schemeClr>
              </a:solidFill>
            </a:endParaRPr>
          </a:p>
        </p:txBody>
      </p:sp>
      <p:pic>
        <p:nvPicPr>
          <p:cNvPr id="1026" name="Picture 2"/>
          <p:cNvPicPr>
            <a:picLocks noChangeAspect="1" noChangeArrowheads="1"/>
          </p:cNvPicPr>
          <p:nvPr/>
        </p:nvPicPr>
        <p:blipFill>
          <a:blip r:embed="rId2" cstate="print"/>
          <a:srcRect/>
          <a:stretch>
            <a:fillRect/>
          </a:stretch>
        </p:blipFill>
        <p:spPr bwMode="auto">
          <a:xfrm>
            <a:off x="6705600" y="228599"/>
            <a:ext cx="1524000" cy="1482812"/>
          </a:xfrm>
          <a:prstGeom prst="rect">
            <a:avLst/>
          </a:prstGeom>
          <a:noFill/>
        </p:spPr>
      </p:pic>
      <p:sp>
        <p:nvSpPr>
          <p:cNvPr id="5" name="TextBox 4"/>
          <p:cNvSpPr txBox="1"/>
          <p:nvPr/>
        </p:nvSpPr>
        <p:spPr>
          <a:xfrm>
            <a:off x="6019800" y="1795046"/>
            <a:ext cx="2971800" cy="338554"/>
          </a:xfrm>
          <a:prstGeom prst="rect">
            <a:avLst/>
          </a:prstGeom>
          <a:noFill/>
        </p:spPr>
        <p:txBody>
          <a:bodyPr wrap="square" rtlCol="0">
            <a:spAutoFit/>
          </a:bodyPr>
          <a:lstStyle/>
          <a:p>
            <a:pPr algn="r" rtl="1"/>
            <a:r>
              <a:rPr lang="ar-SA" sz="1600" b="1" dirty="0" smtClean="0">
                <a:solidFill>
                  <a:schemeClr val="accent4">
                    <a:lumMod val="75000"/>
                  </a:schemeClr>
                </a:solidFill>
              </a:rPr>
              <a:t>اللجنة الاقتصادية والاجتماعية لغربي آسيا</a:t>
            </a:r>
            <a:endParaRPr lang="en-US" sz="1600" dirty="0">
              <a:solidFill>
                <a:schemeClr val="accent4">
                  <a:lumMod val="75000"/>
                </a:schemeClr>
              </a:solidFill>
            </a:endParaRPr>
          </a:p>
        </p:txBody>
      </p:sp>
      <p:sp>
        <p:nvSpPr>
          <p:cNvPr id="7" name="TextBox 6"/>
          <p:cNvSpPr txBox="1"/>
          <p:nvPr/>
        </p:nvSpPr>
        <p:spPr>
          <a:xfrm>
            <a:off x="533400" y="5410200"/>
            <a:ext cx="3048000" cy="954107"/>
          </a:xfrm>
          <a:prstGeom prst="rect">
            <a:avLst/>
          </a:prstGeom>
          <a:noFill/>
        </p:spPr>
        <p:txBody>
          <a:bodyPr wrap="square" rtlCol="0">
            <a:spAutoFit/>
          </a:bodyPr>
          <a:lstStyle/>
          <a:p>
            <a:r>
              <a:rPr lang="ar-LB" sz="2800" b="1" dirty="0" smtClean="0">
                <a:solidFill>
                  <a:schemeClr val="bg1"/>
                </a:solidFill>
              </a:rPr>
              <a:t>أديب نعمه</a:t>
            </a:r>
          </a:p>
          <a:p>
            <a:r>
              <a:rPr lang="ar-LB" sz="2800" b="1" dirty="0" smtClean="0">
                <a:solidFill>
                  <a:schemeClr val="bg1"/>
                </a:solidFill>
              </a:rPr>
              <a:t>مستشار إقليمي - أسكوا</a:t>
            </a:r>
            <a:endParaRPr lang="en-US" sz="2800" b="1" dirty="0">
              <a:solidFill>
                <a:schemeClr val="bg1"/>
              </a:solidFill>
            </a:endParaRPr>
          </a:p>
        </p:txBody>
      </p:sp>
      <p:pic>
        <p:nvPicPr>
          <p:cNvPr id="8" name="Picture 7" descr="wh-4p-ol-rgb.jpg"/>
          <p:cNvPicPr/>
          <p:nvPr/>
        </p:nvPicPr>
        <p:blipFill>
          <a:blip r:embed="rId3" cstate="print"/>
          <a:stretch>
            <a:fillRect/>
          </a:stretch>
        </p:blipFill>
        <p:spPr>
          <a:xfrm>
            <a:off x="838200" y="228600"/>
            <a:ext cx="1447800" cy="1560195"/>
          </a:xfrm>
          <a:prstGeom prst="rect">
            <a:avLst/>
          </a:prstGeom>
        </p:spPr>
      </p:pic>
      <p:sp>
        <p:nvSpPr>
          <p:cNvPr id="9" name="Rectangle 8"/>
          <p:cNvSpPr/>
          <p:nvPr/>
        </p:nvSpPr>
        <p:spPr>
          <a:xfrm>
            <a:off x="685800" y="1828800"/>
            <a:ext cx="1770036" cy="338554"/>
          </a:xfrm>
          <a:prstGeom prst="rect">
            <a:avLst/>
          </a:prstGeom>
        </p:spPr>
        <p:txBody>
          <a:bodyPr wrap="none">
            <a:spAutoFit/>
          </a:bodyPr>
          <a:lstStyle/>
          <a:p>
            <a:r>
              <a:rPr lang="ar-LB" sz="1600" b="1" dirty="0" smtClean="0"/>
              <a:t>أندية </a:t>
            </a:r>
            <a:r>
              <a:rPr lang="ar-LB" sz="1600" b="1" dirty="0" err="1" smtClean="0"/>
              <a:t>الروتاري</a:t>
            </a:r>
            <a:r>
              <a:rPr lang="ar-LB" sz="1600" b="1" dirty="0" smtClean="0"/>
              <a:t> في لبنان</a:t>
            </a:r>
            <a:endParaRPr lang="en-US" sz="1600" dirty="0"/>
          </a:p>
        </p:txBody>
      </p:sp>
      <p:sp>
        <p:nvSpPr>
          <p:cNvPr id="12" name="TextBox 11"/>
          <p:cNvSpPr txBox="1"/>
          <p:nvPr/>
        </p:nvSpPr>
        <p:spPr>
          <a:xfrm>
            <a:off x="2895600" y="914400"/>
            <a:ext cx="3200400" cy="830997"/>
          </a:xfrm>
          <a:prstGeom prst="rect">
            <a:avLst/>
          </a:prstGeom>
          <a:noFill/>
        </p:spPr>
        <p:txBody>
          <a:bodyPr wrap="square" rtlCol="0">
            <a:spAutoFit/>
          </a:bodyPr>
          <a:lstStyle/>
          <a:p>
            <a:pPr algn="ctr"/>
            <a:r>
              <a:rPr lang="ar-LB" sz="2400" b="1" dirty="0" smtClean="0">
                <a:solidFill>
                  <a:schemeClr val="accent4">
                    <a:lumMod val="75000"/>
                  </a:schemeClr>
                </a:solidFill>
              </a:rPr>
              <a:t> مبنى الامم المتحدة – بيروت</a:t>
            </a:r>
          </a:p>
          <a:p>
            <a:pPr algn="ctr"/>
            <a:r>
              <a:rPr lang="ar-LB" sz="2400" b="1" dirty="0" smtClean="0">
                <a:solidFill>
                  <a:schemeClr val="accent4">
                    <a:lumMod val="75000"/>
                  </a:schemeClr>
                </a:solidFill>
              </a:rPr>
              <a:t>10 أوكتوبر 2013</a:t>
            </a:r>
            <a:endParaRPr lang="en-US" sz="2400" b="1" dirty="0">
              <a:solidFill>
                <a:schemeClr val="accent4">
                  <a:lumMod val="75000"/>
                </a:schemeClr>
              </a:solidFill>
            </a:endParaRPr>
          </a:p>
        </p:txBody>
      </p:sp>
      <p:sp>
        <p:nvSpPr>
          <p:cNvPr id="13" name="TextBox 12"/>
          <p:cNvSpPr txBox="1"/>
          <p:nvPr/>
        </p:nvSpPr>
        <p:spPr>
          <a:xfrm>
            <a:off x="1066800" y="4419600"/>
            <a:ext cx="7467600" cy="584775"/>
          </a:xfrm>
          <a:prstGeom prst="rect">
            <a:avLst/>
          </a:prstGeom>
          <a:noFill/>
        </p:spPr>
        <p:txBody>
          <a:bodyPr wrap="square" rtlCol="0">
            <a:spAutoFit/>
          </a:bodyPr>
          <a:lstStyle/>
          <a:p>
            <a:pPr algn="just" rtl="1"/>
            <a:r>
              <a:rPr lang="ar-LB" sz="3200" b="1" dirty="0" smtClean="0">
                <a:solidFill>
                  <a:schemeClr val="accent4">
                    <a:lumMod val="75000"/>
                  </a:schemeClr>
                </a:solidFill>
              </a:rPr>
              <a:t> إصدار خاص للطلاب الجامعيين واساتذة التعليم الثانوي</a:t>
            </a:r>
            <a:endParaRPr lang="en-US" sz="3200" b="1" dirty="0">
              <a:solidFill>
                <a:schemeClr val="accent4">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944562"/>
          </a:xfrm>
        </p:spPr>
        <p:txBody>
          <a:bodyPr>
            <a:normAutofit/>
          </a:bodyPr>
          <a:lstStyle/>
          <a:p>
            <a:pPr algn="r" rtl="1"/>
            <a:r>
              <a:rPr lang="ar-LB" dirty="0" smtClean="0"/>
              <a:t>2- البناء على المسار السابق</a:t>
            </a:r>
            <a:endParaRPr lang="en-US" dirty="0"/>
          </a:p>
        </p:txBody>
      </p:sp>
      <p:sp>
        <p:nvSpPr>
          <p:cNvPr id="4" name="Content Placeholder 1"/>
          <p:cNvSpPr>
            <a:spLocks noGrp="1"/>
          </p:cNvSpPr>
          <p:nvPr>
            <p:ph idx="1"/>
          </p:nvPr>
        </p:nvSpPr>
        <p:spPr>
          <a:xfrm>
            <a:off x="457200" y="1143000"/>
            <a:ext cx="8229600" cy="1828800"/>
          </a:xfrm>
        </p:spPr>
        <p:txBody>
          <a:bodyPr/>
          <a:lstStyle/>
          <a:p>
            <a:pPr algn="r" rtl="1"/>
            <a:r>
              <a:rPr lang="ar-LB" dirty="0" smtClean="0"/>
              <a:t>التقرير يبني على تجربة البلدان العربية في تحقيق الاهداف، وفي اعداد التقارير، </a:t>
            </a:r>
          </a:p>
          <a:p>
            <a:pPr algn="r" rtl="1"/>
            <a:r>
              <a:rPr lang="ar-LB" dirty="0" smtClean="0"/>
              <a:t>التقرير يعرض ويبني على الملاحظات والتوجهات التي صدرت عن قمة المراجعة العشرية لأهداف الالفية عام 2010. </a:t>
            </a:r>
            <a:endParaRPr lang="en-US" dirty="0"/>
          </a:p>
        </p:txBody>
      </p:sp>
      <p:sp>
        <p:nvSpPr>
          <p:cNvPr id="5" name="Title 2"/>
          <p:cNvSpPr txBox="1">
            <a:spLocks/>
          </p:cNvSpPr>
          <p:nvPr/>
        </p:nvSpPr>
        <p:spPr>
          <a:xfrm>
            <a:off x="609600" y="3048000"/>
            <a:ext cx="8229600" cy="944562"/>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ar-LB"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3- </a:t>
            </a:r>
            <a:r>
              <a:rPr kumimoji="0" lang="ar-LB" sz="4100" b="1" i="0" u="none" strike="noStrike" kern="1200" cap="none" spc="0" normalizeH="0" baseline="0" noProof="0" dirty="0" err="1"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التمفصل</a:t>
            </a:r>
            <a:r>
              <a:rPr kumimoji="0" lang="ar-LB" sz="4100" b="1" i="0" u="none" strike="noStrike" kern="1200" cap="none" spc="0" normalizeH="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على النقاش الراهن</a:t>
            </a:r>
            <a:endParaRPr kumimoji="0" lang="en-US"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6" name="Content Placeholder 1"/>
          <p:cNvSpPr txBox="1">
            <a:spLocks/>
          </p:cNvSpPr>
          <p:nvPr/>
        </p:nvSpPr>
        <p:spPr>
          <a:xfrm>
            <a:off x="304800" y="3962400"/>
            <a:ext cx="8534400" cy="2438400"/>
          </a:xfrm>
          <a:prstGeom prst="rect">
            <a:avLst/>
          </a:prstGeom>
        </p:spPr>
        <p:txBody>
          <a:bodyPr vert="horz">
            <a:normAutofit/>
          </a:bodyPr>
          <a:lstStyle/>
          <a:p>
            <a:pPr marL="365760" marR="0" lvl="0" indent="-256032" algn="r" defTabSz="914400" rtl="1" eaLnBrk="1" fontAlgn="auto" latinLnBrk="0" hangingPunct="1">
              <a:lnSpc>
                <a:spcPct val="100000"/>
              </a:lnSpc>
              <a:spcBef>
                <a:spcPts val="400"/>
              </a:spcBef>
              <a:spcAft>
                <a:spcPts val="0"/>
              </a:spcAft>
              <a:buClr>
                <a:schemeClr val="accent1"/>
              </a:buClr>
              <a:buSzPct val="68000"/>
              <a:buFont typeface="Wingdings 3"/>
              <a:buChar char=""/>
              <a:tabLst/>
              <a:defRPr/>
            </a:pPr>
            <a:r>
              <a:rPr lang="ar-LB" sz="2700" dirty="0" smtClean="0"/>
              <a:t>يلحظ اخر الافكار المتعلقة بالنقاش الدائر بصدد الاجندة الجديدة لما بعد 2015، والمبادئ الموجهة لهذا المسار،</a:t>
            </a:r>
          </a:p>
          <a:p>
            <a:pPr marL="365760" marR="0" lvl="0" indent="-256032" algn="r" defTabSz="914400" rtl="1" eaLnBrk="1" fontAlgn="auto" latinLnBrk="0" hangingPunct="1">
              <a:lnSpc>
                <a:spcPct val="100000"/>
              </a:lnSpc>
              <a:spcBef>
                <a:spcPts val="400"/>
              </a:spcBef>
              <a:spcAft>
                <a:spcPts val="0"/>
              </a:spcAft>
              <a:buClr>
                <a:schemeClr val="accent1"/>
              </a:buClr>
              <a:buSzPct val="68000"/>
              <a:buFont typeface="Wingdings 3"/>
              <a:buChar char=""/>
              <a:tabLst/>
              <a:defRPr/>
            </a:pPr>
            <a:r>
              <a:rPr kumimoji="0" lang="ar-LB" sz="2700" b="0" i="0" u="none" strike="noStrike" kern="1200" cap="none" spc="0" normalizeH="0" baseline="0" noProof="0" dirty="0" smtClean="0">
                <a:ln>
                  <a:noFill/>
                </a:ln>
                <a:solidFill>
                  <a:schemeClr val="tx1"/>
                </a:solidFill>
                <a:effectLst/>
                <a:uLnTx/>
                <a:uFillTx/>
                <a:latin typeface="+mn-lt"/>
                <a:ea typeface="+mn-ea"/>
                <a:cs typeface="+mn-cs"/>
              </a:rPr>
              <a:t>يعيد</a:t>
            </a:r>
            <a:r>
              <a:rPr kumimoji="0" lang="ar-LB" sz="2700" b="0" i="0" u="none" strike="noStrike" kern="1200" cap="none" spc="0" normalizeH="0" noProof="0" dirty="0" smtClean="0">
                <a:ln>
                  <a:noFill/>
                </a:ln>
                <a:solidFill>
                  <a:schemeClr val="tx1"/>
                </a:solidFill>
                <a:effectLst/>
                <a:uLnTx/>
                <a:uFillTx/>
                <a:latin typeface="+mn-lt"/>
                <a:ea typeface="+mn-ea"/>
                <a:cs typeface="+mn-cs"/>
              </a:rPr>
              <a:t> الاعتبار لأعلان الالفية</a:t>
            </a:r>
          </a:p>
          <a:p>
            <a:pPr marL="365760" marR="0" lvl="0" indent="-256032" algn="r" defTabSz="914400" rtl="1" eaLnBrk="1" fontAlgn="auto" latinLnBrk="0" hangingPunct="1">
              <a:lnSpc>
                <a:spcPct val="100000"/>
              </a:lnSpc>
              <a:spcBef>
                <a:spcPts val="400"/>
              </a:spcBef>
              <a:spcAft>
                <a:spcPts val="0"/>
              </a:spcAft>
              <a:buClr>
                <a:schemeClr val="accent1"/>
              </a:buClr>
              <a:buSzPct val="68000"/>
              <a:buFont typeface="Wingdings 3"/>
              <a:buChar char=""/>
              <a:tabLst/>
              <a:defRPr/>
            </a:pPr>
            <a:r>
              <a:rPr kumimoji="0" lang="ar-LB" sz="2700" b="0" i="0" u="none" strike="noStrike" kern="1200" cap="none" spc="0" normalizeH="0" noProof="0" dirty="0" smtClean="0">
                <a:ln>
                  <a:noFill/>
                </a:ln>
                <a:solidFill>
                  <a:schemeClr val="tx1"/>
                </a:solidFill>
                <a:effectLst/>
                <a:uLnTx/>
                <a:uFillTx/>
                <a:latin typeface="+mn-lt"/>
                <a:ea typeface="+mn-ea"/>
                <a:cs typeface="+mn-cs"/>
              </a:rPr>
              <a:t>يعتمد الترابط بين اهداف الالفية واهداف القمة الرابعة للدول الاقل نموا</a:t>
            </a: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ox(in)">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305800" cy="5181600"/>
          </a:xfrm>
        </p:spPr>
        <p:txBody>
          <a:bodyPr>
            <a:normAutofit/>
          </a:bodyPr>
          <a:lstStyle/>
          <a:p>
            <a:pPr algn="r" rtl="1"/>
            <a:r>
              <a:rPr lang="ar-LB" sz="2800" dirty="0" smtClean="0"/>
              <a:t>التقرير نفسه يلتزم بالتوجهات الجديدة في النص نفسه، وهو لا يعاني من انفصام في الشخصية بين اقسامه، ولا يتجاهل النقد المتفق عليه بالنسبة لمسار اهداف الالفية السابق. </a:t>
            </a:r>
          </a:p>
          <a:p>
            <a:pPr lvl="1" algn="r" rtl="1"/>
            <a:r>
              <a:rPr lang="ar-LB" sz="2400" b="1" dirty="0" smtClean="0">
                <a:solidFill>
                  <a:schemeClr val="accent4">
                    <a:lumMod val="75000"/>
                  </a:schemeClr>
                </a:solidFill>
              </a:rPr>
              <a:t>يلتزم بالنقد الموجه للمسار السابق لجهة التكييف الوطني، </a:t>
            </a:r>
          </a:p>
          <a:p>
            <a:pPr lvl="1" algn="r" rtl="1"/>
            <a:r>
              <a:rPr lang="ar-LB" sz="2400" b="1" dirty="0" smtClean="0">
                <a:solidFill>
                  <a:schemeClr val="accent4">
                    <a:lumMod val="75000"/>
                  </a:schemeClr>
                </a:solidFill>
              </a:rPr>
              <a:t>يلتزم بالنقد الموجه للمسار السابق والمتعلق بالتعامل مع الاهداف بشكل مترابط،</a:t>
            </a:r>
          </a:p>
          <a:p>
            <a:pPr lvl="1" algn="r" rtl="1"/>
            <a:r>
              <a:rPr lang="ar-LB" sz="2400" b="1" dirty="0" smtClean="0">
                <a:solidFill>
                  <a:schemeClr val="accent4">
                    <a:lumMod val="75000"/>
                  </a:schemeClr>
                </a:solidFill>
              </a:rPr>
              <a:t>يلتزم بإتساق السياسات،</a:t>
            </a:r>
          </a:p>
          <a:p>
            <a:pPr lvl="1" algn="r" rtl="1"/>
            <a:r>
              <a:rPr lang="ar-LB" sz="2400" b="1" dirty="0" smtClean="0">
                <a:solidFill>
                  <a:schemeClr val="accent4">
                    <a:lumMod val="75000"/>
                  </a:schemeClr>
                </a:solidFill>
              </a:rPr>
              <a:t>يلتزم باقتراح وسائل جديدة لقياس الانجاز على نحو اكثر دقة</a:t>
            </a:r>
          </a:p>
          <a:p>
            <a:pPr lvl="1" algn="r" rtl="1"/>
            <a:endParaRPr lang="ar-LB" sz="2400" dirty="0" smtClean="0"/>
          </a:p>
          <a:p>
            <a:pPr algn="r" rtl="1"/>
            <a:r>
              <a:rPr lang="ar-LB" sz="2800" dirty="0" smtClean="0"/>
              <a:t>التقرير لا يتعبر انه يمكن الاستمرار اليوم في العمل كأن شيئا لم يحصل، وكأن الملاحظات والافكار الجديدة والمقاربة الجديدة مؤجلة التطبيق الى ما بعد 2015. </a:t>
            </a:r>
          </a:p>
          <a:p>
            <a:pPr lvl="1" algn="r" rtl="1"/>
            <a:endParaRPr lang="en-US" sz="2400" dirty="0"/>
          </a:p>
        </p:txBody>
      </p:sp>
      <p:sp>
        <p:nvSpPr>
          <p:cNvPr id="3" name="Title 2"/>
          <p:cNvSpPr>
            <a:spLocks noGrp="1"/>
          </p:cNvSpPr>
          <p:nvPr>
            <p:ph type="title"/>
          </p:nvPr>
        </p:nvSpPr>
        <p:spPr>
          <a:xfrm>
            <a:off x="457200" y="274638"/>
            <a:ext cx="8229600" cy="944562"/>
          </a:xfrm>
        </p:spPr>
        <p:txBody>
          <a:bodyPr/>
          <a:lstStyle/>
          <a:p>
            <a:pPr algn="r" rtl="1"/>
            <a:r>
              <a:rPr lang="ar-LB" dirty="0" smtClean="0"/>
              <a:t>4- الالتزام الفوري بالتوجهات الجديدة</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r" rtl="1"/>
            <a:r>
              <a:rPr lang="ar-LB" sz="3200" dirty="0" smtClean="0"/>
              <a:t>استخدام مرن لتقسيمات الدول الى مجموعات فرعية يراعي الملاحظات السابقة، </a:t>
            </a:r>
          </a:p>
          <a:p>
            <a:pPr algn="r" rtl="1"/>
            <a:r>
              <a:rPr lang="ar-LB" sz="3200" dirty="0" smtClean="0">
                <a:solidFill>
                  <a:schemeClr val="accent1">
                    <a:lumMod val="75000"/>
                  </a:schemeClr>
                </a:solidFill>
              </a:rPr>
              <a:t>اجراء التحليل بحسب الاهداف، ثم بحسب المناطق الفرعية،</a:t>
            </a:r>
            <a:r>
              <a:rPr lang="ar-LB" sz="3200" dirty="0" smtClean="0"/>
              <a:t> </a:t>
            </a:r>
          </a:p>
          <a:p>
            <a:pPr algn="r" rtl="1"/>
            <a:r>
              <a:rPr lang="ar-LB" sz="3200" dirty="0" smtClean="0"/>
              <a:t>اقتراح مفاهيم واطر تحليل جديدة (اطار تحليلي لمفهوم الاقتصاد التضميني، تحليل موسع لأستراتيجات التنمية الاجتماعية، اطار تحليلي مبتكر للهدف السابع الخاص </a:t>
            </a:r>
            <a:r>
              <a:rPr lang="ar-LB" sz="3200" dirty="0" smtClean="0">
                <a:solidFill>
                  <a:schemeClr val="accent1">
                    <a:lumMod val="75000"/>
                  </a:schemeClr>
                </a:solidFill>
              </a:rPr>
              <a:t>بالبيئة)،</a:t>
            </a:r>
          </a:p>
          <a:p>
            <a:pPr algn="r" rtl="1"/>
            <a:r>
              <a:rPr lang="ar-LB" sz="3200" dirty="0" smtClean="0">
                <a:solidFill>
                  <a:schemeClr val="accent1">
                    <a:lumMod val="75000"/>
                  </a:schemeClr>
                </a:solidFill>
              </a:rPr>
              <a:t>اقتراح افكار جديدة لقياس الفقر المتعدد الابعاد، ولحظ التفاوت في قياس الانجاز، والسرعة في الانجاز.</a:t>
            </a:r>
            <a:endParaRPr lang="en-US" sz="3200" dirty="0">
              <a:solidFill>
                <a:schemeClr val="accent1">
                  <a:lumMod val="75000"/>
                </a:schemeClr>
              </a:solidFill>
            </a:endParaRPr>
          </a:p>
        </p:txBody>
      </p:sp>
      <p:sp>
        <p:nvSpPr>
          <p:cNvPr id="3" name="Title 2"/>
          <p:cNvSpPr>
            <a:spLocks noGrp="1"/>
          </p:cNvSpPr>
          <p:nvPr>
            <p:ph type="title"/>
          </p:nvPr>
        </p:nvSpPr>
        <p:spPr/>
        <p:txBody>
          <a:bodyPr/>
          <a:lstStyle/>
          <a:p>
            <a:pPr algn="r" rtl="1"/>
            <a:r>
              <a:rPr lang="ar-LB" dirty="0" smtClean="0"/>
              <a:t>5- أطر وادوات تحليل مبتكرة نسبيا</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990600"/>
          <a:ext cx="8229600" cy="5794263"/>
        </p:xfrm>
        <a:graphic>
          <a:graphicData uri="http://schemas.openxmlformats.org/drawingml/2006/table">
            <a:tbl>
              <a:tblPr firstRow="1" bandRow="1">
                <a:tableStyleId>{5C22544A-7EE6-4342-B048-85BDC9FD1C3A}</a:tableStyleId>
              </a:tblPr>
              <a:tblGrid>
                <a:gridCol w="4191000"/>
                <a:gridCol w="4038600"/>
              </a:tblGrid>
              <a:tr h="387019">
                <a:tc>
                  <a:txBody>
                    <a:bodyPr/>
                    <a:lstStyle/>
                    <a:p>
                      <a:pPr algn="ctr" rtl="1"/>
                      <a:r>
                        <a:rPr lang="ar-LB" dirty="0" smtClean="0"/>
                        <a:t>أولوية</a:t>
                      </a:r>
                      <a:r>
                        <a:rPr lang="ar-LB" baseline="0" dirty="0" smtClean="0"/>
                        <a:t> الانطباق</a:t>
                      </a:r>
                      <a:endParaRPr lang="en-US" dirty="0"/>
                    </a:p>
                  </a:txBody>
                  <a:tcPr/>
                </a:tc>
                <a:tc>
                  <a:txBody>
                    <a:bodyPr/>
                    <a:lstStyle/>
                    <a:p>
                      <a:pPr algn="ctr" rtl="1"/>
                      <a:r>
                        <a:rPr lang="ar-LB" dirty="0" smtClean="0"/>
                        <a:t>فئات الهدف</a:t>
                      </a:r>
                      <a:r>
                        <a:rPr lang="ar-LB" baseline="0" dirty="0" smtClean="0"/>
                        <a:t> المحدد والمؤشرات</a:t>
                      </a:r>
                      <a:endParaRPr lang="en-US" dirty="0"/>
                    </a:p>
                  </a:txBody>
                  <a:tcPr/>
                </a:tc>
              </a:tr>
              <a:tr h="1240582">
                <a:tc>
                  <a:txBody>
                    <a:bodyPr/>
                    <a:lstStyle/>
                    <a:p>
                      <a:pPr algn="r" rtl="1">
                        <a:buFontTx/>
                        <a:buChar char="-"/>
                      </a:pPr>
                      <a:r>
                        <a:rPr lang="ar-LB" dirty="0" smtClean="0"/>
                        <a:t>الخصائص الطبيعية هي </a:t>
                      </a:r>
                      <a:r>
                        <a:rPr lang="ar-LB" dirty="0" err="1" smtClean="0"/>
                        <a:t>الاساس</a:t>
                      </a:r>
                      <a:endParaRPr lang="ar-LB" dirty="0" smtClean="0"/>
                    </a:p>
                    <a:p>
                      <a:pPr algn="r" rtl="1">
                        <a:buFontTx/>
                        <a:buChar char="-"/>
                      </a:pPr>
                      <a:r>
                        <a:rPr lang="ar-LB" dirty="0" smtClean="0"/>
                        <a:t>لا ينطبق على البلدان</a:t>
                      </a:r>
                      <a:r>
                        <a:rPr lang="ar-LB" baseline="0" dirty="0" smtClean="0"/>
                        <a:t> الصحراوية كما البلدان شبه الصحراوية وذات المناخ المعتدل. </a:t>
                      </a:r>
                      <a:endParaRPr lang="en-US" dirty="0"/>
                    </a:p>
                  </a:txBody>
                  <a:tcPr/>
                </a:tc>
                <a:tc>
                  <a:txBody>
                    <a:bodyPr/>
                    <a:lstStyle/>
                    <a:p>
                      <a:pPr algn="r" rtl="1"/>
                      <a:r>
                        <a:rPr kumimoji="0" lang="ar-LB" sz="1800" b="1" kern="1200" dirty="0" smtClean="0">
                          <a:solidFill>
                            <a:schemeClr val="dk1"/>
                          </a:solidFill>
                          <a:latin typeface="+mn-lt"/>
                          <a:ea typeface="+mn-ea"/>
                          <a:cs typeface="+mn-cs"/>
                        </a:rPr>
                        <a:t>الفئة أ: </a:t>
                      </a:r>
                      <a:r>
                        <a:rPr kumimoji="0" lang="ar-SA" sz="1800" kern="1200" dirty="0" smtClean="0">
                          <a:solidFill>
                            <a:schemeClr val="dk1"/>
                          </a:solidFill>
                          <a:latin typeface="+mn-lt"/>
                          <a:ea typeface="+mn-ea"/>
                          <a:cs typeface="+mn-cs"/>
                        </a:rPr>
                        <a:t> الغايتان الاولى والثانية</a:t>
                      </a:r>
                      <a:endParaRPr kumimoji="0" lang="ar-LB" sz="1800" kern="1200" dirty="0" smtClean="0">
                        <a:solidFill>
                          <a:schemeClr val="dk1"/>
                        </a:solidFill>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Char char="-"/>
                        <a:tabLst/>
                        <a:defRPr/>
                      </a:pPr>
                      <a:r>
                        <a:rPr kumimoji="0" lang="ar-LB" sz="1800" b="1" kern="1200" dirty="0" smtClean="0">
                          <a:solidFill>
                            <a:schemeClr val="dk1"/>
                          </a:solidFill>
                          <a:latin typeface="+mn-lt"/>
                          <a:ea typeface="+mn-ea"/>
                          <a:cs typeface="+mn-cs"/>
                        </a:rPr>
                        <a:t> </a:t>
                      </a:r>
                      <a:r>
                        <a:rPr kumimoji="0" lang="ar-SA" sz="1800" b="1" kern="1200" dirty="0" smtClean="0">
                          <a:solidFill>
                            <a:schemeClr val="dk1"/>
                          </a:solidFill>
                          <a:latin typeface="+mn-lt"/>
                          <a:ea typeface="+mn-ea"/>
                          <a:cs typeface="+mn-cs"/>
                        </a:rPr>
                        <a:t>ذات طابع بيئي – طبيعي</a:t>
                      </a:r>
                      <a:endParaRPr lang="en-US" dirty="0" smtClean="0"/>
                    </a:p>
                    <a:p>
                      <a:pPr algn="r" rtl="1">
                        <a:buFontTx/>
                        <a:buChar char="-"/>
                      </a:pPr>
                      <a:r>
                        <a:rPr kumimoji="0" lang="ar-SA" sz="1800" kern="1200" dirty="0" smtClean="0">
                          <a:solidFill>
                            <a:schemeClr val="dk1"/>
                          </a:solidFill>
                          <a:latin typeface="+mn-lt"/>
                          <a:ea typeface="+mn-ea"/>
                          <a:cs typeface="+mn-cs"/>
                        </a:rPr>
                        <a:t> مؤشرات الغابات، والارصدة السمكية، والانواع المهددة بالانقراض</a:t>
                      </a:r>
                      <a:endParaRPr kumimoji="0" lang="en-US" sz="1800" kern="1200" dirty="0" smtClean="0">
                        <a:solidFill>
                          <a:schemeClr val="dk1"/>
                        </a:solidFill>
                        <a:latin typeface="+mn-lt"/>
                        <a:ea typeface="+mn-ea"/>
                        <a:cs typeface="+mn-cs"/>
                      </a:endParaRPr>
                    </a:p>
                  </a:txBody>
                  <a:tcPr/>
                </a:tc>
              </a:tr>
              <a:tr h="1359537">
                <a:tc>
                  <a:txBody>
                    <a:bodyPr/>
                    <a:lstStyle/>
                    <a:p>
                      <a:pPr algn="r" rtl="1">
                        <a:buFontTx/>
                        <a:buChar char="-"/>
                      </a:pPr>
                      <a:r>
                        <a:rPr lang="ar-LB" dirty="0" smtClean="0"/>
                        <a:t>مستوى</a:t>
                      </a:r>
                      <a:r>
                        <a:rPr lang="ar-LB" baseline="0" dirty="0" smtClean="0"/>
                        <a:t> النمو الاقتصادي </a:t>
                      </a:r>
                      <a:r>
                        <a:rPr lang="ar-LB" baseline="0" dirty="0" err="1" smtClean="0"/>
                        <a:t>والانبعاثات</a:t>
                      </a:r>
                      <a:r>
                        <a:rPr lang="ar-LB" baseline="0" dirty="0" smtClean="0"/>
                        <a:t> هي </a:t>
                      </a:r>
                      <a:r>
                        <a:rPr lang="ar-LB" baseline="0" dirty="0" err="1" smtClean="0"/>
                        <a:t>الاساس</a:t>
                      </a:r>
                      <a:r>
                        <a:rPr lang="ar-LB" baseline="0" dirty="0" smtClean="0"/>
                        <a:t>. في الدول النفطية والتي ذات </a:t>
                      </a:r>
                      <a:r>
                        <a:rPr lang="ar-LB" baseline="0" dirty="0" err="1" smtClean="0"/>
                        <a:t>الانبعاثات</a:t>
                      </a:r>
                      <a:r>
                        <a:rPr lang="ar-LB" baseline="0" dirty="0" smtClean="0"/>
                        <a:t> المرتفعة، يجب خفضها. في الدول </a:t>
                      </a:r>
                      <a:r>
                        <a:rPr lang="ar-LB" baseline="0" dirty="0" err="1" smtClean="0"/>
                        <a:t>الاقل</a:t>
                      </a:r>
                      <a:r>
                        <a:rPr lang="ar-LB" baseline="0" dirty="0" smtClean="0"/>
                        <a:t> نموا يجب رفعها </a:t>
                      </a:r>
                      <a:r>
                        <a:rPr lang="ar-LB" baseline="0" dirty="0" err="1" smtClean="0"/>
                        <a:t>اذا</a:t>
                      </a:r>
                      <a:r>
                        <a:rPr lang="ar-LB" baseline="0" dirty="0" smtClean="0"/>
                        <a:t> </a:t>
                      </a:r>
                      <a:r>
                        <a:rPr lang="ar-LB" baseline="0" dirty="0" err="1" smtClean="0"/>
                        <a:t>اردنا</a:t>
                      </a:r>
                      <a:r>
                        <a:rPr lang="ar-LB" baseline="0" dirty="0" smtClean="0"/>
                        <a:t> تحقيق التنمية. </a:t>
                      </a:r>
                    </a:p>
                  </a:txBody>
                  <a:tcPr/>
                </a:tc>
                <a:tc>
                  <a:txBody>
                    <a:bodyPr/>
                    <a:lstStyle/>
                    <a:p>
                      <a:pPr algn="r" rtl="1"/>
                      <a:r>
                        <a:rPr kumimoji="0" lang="ar-LB" sz="1800" b="1" kern="1200" dirty="0" smtClean="0">
                          <a:solidFill>
                            <a:schemeClr val="dk1"/>
                          </a:solidFill>
                          <a:latin typeface="+mn-lt"/>
                          <a:ea typeface="+mn-ea"/>
                          <a:cs typeface="+mn-cs"/>
                        </a:rPr>
                        <a:t>الفئة ب: </a:t>
                      </a:r>
                      <a:r>
                        <a:rPr kumimoji="0" lang="ar-LB" sz="1800" kern="1200" dirty="0" smtClean="0">
                          <a:solidFill>
                            <a:schemeClr val="dk1"/>
                          </a:solidFill>
                          <a:latin typeface="+mn-lt"/>
                          <a:ea typeface="+mn-ea"/>
                          <a:cs typeface="+mn-cs"/>
                        </a:rPr>
                        <a:t> الغاية الثانية،</a:t>
                      </a:r>
                    </a:p>
                    <a:p>
                      <a:pPr marL="0" marR="0" indent="0" algn="r" defTabSz="914400" rtl="1" eaLnBrk="1" fontAlgn="auto" latinLnBrk="0" hangingPunct="1">
                        <a:lnSpc>
                          <a:spcPct val="100000"/>
                        </a:lnSpc>
                        <a:spcBef>
                          <a:spcPts val="0"/>
                        </a:spcBef>
                        <a:spcAft>
                          <a:spcPts val="0"/>
                        </a:spcAft>
                        <a:buClrTx/>
                        <a:buSzTx/>
                        <a:buFontTx/>
                        <a:buChar char="-"/>
                        <a:tabLst/>
                        <a:defRPr/>
                      </a:pPr>
                      <a:r>
                        <a:rPr kumimoji="0" lang="ar-LB" sz="1800" b="1" kern="1200" dirty="0" smtClean="0">
                          <a:solidFill>
                            <a:schemeClr val="dk1"/>
                          </a:solidFill>
                          <a:latin typeface="+mn-lt"/>
                          <a:ea typeface="+mn-ea"/>
                          <a:cs typeface="+mn-cs"/>
                        </a:rPr>
                        <a:t> ذات طابع بيئي – اقتصادي وترتبط بالتغير المناخي</a:t>
                      </a:r>
                      <a:endParaRPr kumimoji="0" lang="en-US" sz="1800" kern="1200" dirty="0" smtClean="0">
                        <a:solidFill>
                          <a:schemeClr val="dk1"/>
                        </a:solidFill>
                        <a:latin typeface="+mn-lt"/>
                        <a:ea typeface="+mn-ea"/>
                        <a:cs typeface="+mn-cs"/>
                      </a:endParaRPr>
                    </a:p>
                    <a:p>
                      <a:pPr algn="r" rtl="1">
                        <a:buFontTx/>
                        <a:buChar char="-"/>
                      </a:pPr>
                      <a:r>
                        <a:rPr kumimoji="0" lang="ar-LB" sz="1800" kern="1200" dirty="0" smtClean="0">
                          <a:solidFill>
                            <a:schemeClr val="dk1"/>
                          </a:solidFill>
                          <a:latin typeface="+mn-lt"/>
                          <a:ea typeface="+mn-ea"/>
                          <a:cs typeface="+mn-cs"/>
                        </a:rPr>
                        <a:t> مؤشرات انبعاث ثاني أكسيد الكربون، واستهلاك الغازات  المستنفدة للأوزون.</a:t>
                      </a:r>
                      <a:endParaRPr kumimoji="0" lang="en-US" sz="1800" kern="1200" dirty="0" smtClean="0">
                        <a:solidFill>
                          <a:schemeClr val="dk1"/>
                        </a:solidFill>
                        <a:latin typeface="+mn-lt"/>
                        <a:ea typeface="+mn-ea"/>
                        <a:cs typeface="+mn-cs"/>
                      </a:endParaRPr>
                    </a:p>
                  </a:txBody>
                  <a:tcPr/>
                </a:tc>
              </a:tr>
              <a:tr h="1240582">
                <a:tc>
                  <a:txBody>
                    <a:bodyPr/>
                    <a:lstStyle/>
                    <a:p>
                      <a:pPr algn="r" rtl="1">
                        <a:buFontTx/>
                        <a:buChar char="-"/>
                      </a:pPr>
                      <a:r>
                        <a:rPr lang="ar-LB" dirty="0" smtClean="0"/>
                        <a:t>الطبيعة</a:t>
                      </a:r>
                      <a:r>
                        <a:rPr lang="ar-LB" baseline="0" dirty="0" smtClean="0"/>
                        <a:t> المناخية وتوفر المياه </a:t>
                      </a:r>
                      <a:r>
                        <a:rPr lang="ar-LB" baseline="0" dirty="0" err="1" smtClean="0"/>
                        <a:t>اساسي</a:t>
                      </a:r>
                      <a:r>
                        <a:rPr lang="ar-LB" baseline="0" dirty="0" smtClean="0"/>
                        <a:t>، وكذلك شبكة التوزيع.</a:t>
                      </a:r>
                    </a:p>
                    <a:p>
                      <a:pPr algn="r" rtl="1">
                        <a:buFontTx/>
                        <a:buChar char="-"/>
                      </a:pPr>
                      <a:r>
                        <a:rPr lang="ar-LB" baseline="0" dirty="0" smtClean="0"/>
                        <a:t> مسألة توفر مياه </a:t>
                      </a:r>
                      <a:r>
                        <a:rPr lang="ar-LB" baseline="0" dirty="0" err="1" smtClean="0"/>
                        <a:t>احيانا</a:t>
                      </a:r>
                      <a:r>
                        <a:rPr lang="ar-LB" baseline="0" dirty="0" smtClean="0"/>
                        <a:t>، مسألة </a:t>
                      </a:r>
                      <a:r>
                        <a:rPr lang="ar-LB" baseline="0" dirty="0" err="1" smtClean="0"/>
                        <a:t>ادارة</a:t>
                      </a:r>
                      <a:r>
                        <a:rPr lang="ar-LB" baseline="0" dirty="0" smtClean="0"/>
                        <a:t> المياه </a:t>
                      </a:r>
                      <a:r>
                        <a:rPr lang="ar-LB" baseline="0" dirty="0" err="1" smtClean="0"/>
                        <a:t>احيانا</a:t>
                      </a:r>
                      <a:r>
                        <a:rPr lang="ar-LB" baseline="0" dirty="0" smtClean="0"/>
                        <a:t> </a:t>
                      </a:r>
                      <a:r>
                        <a:rPr lang="ar-LB" baseline="0" dirty="0" err="1" smtClean="0"/>
                        <a:t>اخرى</a:t>
                      </a:r>
                      <a:r>
                        <a:rPr lang="ar-LB" baseline="0" dirty="0" smtClean="0"/>
                        <a:t>، ومسألة معالجة المياه معظم </a:t>
                      </a:r>
                      <a:r>
                        <a:rPr lang="ar-LB" baseline="0" dirty="0" err="1" smtClean="0"/>
                        <a:t>الاحيان</a:t>
                      </a:r>
                      <a:r>
                        <a:rPr lang="ar-LB" baseline="0" dirty="0" smtClean="0"/>
                        <a:t>. </a:t>
                      </a:r>
                      <a:endParaRPr lang="en-US" dirty="0"/>
                    </a:p>
                  </a:txBody>
                  <a:tcPr/>
                </a:tc>
                <a:tc>
                  <a:txBody>
                    <a:bodyPr/>
                    <a:lstStyle/>
                    <a:p>
                      <a:pPr algn="r" rtl="1"/>
                      <a:r>
                        <a:rPr kumimoji="0" lang="ar-LB" sz="1800" b="1" kern="1200" dirty="0" smtClean="0">
                          <a:solidFill>
                            <a:schemeClr val="dk1"/>
                          </a:solidFill>
                          <a:latin typeface="+mn-lt"/>
                          <a:ea typeface="+mn-ea"/>
                          <a:cs typeface="+mn-cs"/>
                        </a:rPr>
                        <a:t>الفئة ج: </a:t>
                      </a:r>
                      <a:r>
                        <a:rPr kumimoji="0" lang="ar-LB" sz="1800" kern="1200" dirty="0" smtClean="0">
                          <a:solidFill>
                            <a:schemeClr val="dk1"/>
                          </a:solidFill>
                          <a:latin typeface="+mn-lt"/>
                          <a:ea typeface="+mn-ea"/>
                          <a:cs typeface="+mn-cs"/>
                        </a:rPr>
                        <a:t>الغايتان الثانية والثالثة،</a:t>
                      </a:r>
                    </a:p>
                    <a:p>
                      <a:pPr algn="r" rtl="1">
                        <a:buFontTx/>
                        <a:buChar char="-"/>
                      </a:pPr>
                      <a:r>
                        <a:rPr kumimoji="0" lang="ar-LB" sz="1800" b="1" kern="1200" dirty="0" smtClean="0">
                          <a:solidFill>
                            <a:schemeClr val="dk1"/>
                          </a:solidFill>
                          <a:latin typeface="+mn-lt"/>
                          <a:ea typeface="+mn-ea"/>
                          <a:cs typeface="+mn-cs"/>
                        </a:rPr>
                        <a:t> ذات طابع بيئي واقتصادي واجتماعي ومؤسسي.</a:t>
                      </a:r>
                    </a:p>
                    <a:p>
                      <a:pPr algn="r" rtl="1">
                        <a:buFontTx/>
                        <a:buChar char="-"/>
                      </a:pPr>
                      <a:r>
                        <a:rPr kumimoji="0" lang="ar-LB" sz="1800" kern="1200" dirty="0" smtClean="0">
                          <a:solidFill>
                            <a:schemeClr val="dk1"/>
                          </a:solidFill>
                          <a:latin typeface="+mn-lt"/>
                          <a:ea typeface="+mn-ea"/>
                          <a:cs typeface="+mn-cs"/>
                        </a:rPr>
                        <a:t> مؤشرات نسبة الموارد المائية الكلية المستخدمة، وتوفر مياه الشرب الآمنة، والصرف الصحي. </a:t>
                      </a:r>
                      <a:endParaRPr kumimoji="0" lang="en-US" sz="1800" kern="1200" dirty="0" smtClean="0">
                        <a:solidFill>
                          <a:schemeClr val="dk1"/>
                        </a:solidFill>
                        <a:latin typeface="+mn-lt"/>
                        <a:ea typeface="+mn-ea"/>
                        <a:cs typeface="+mn-cs"/>
                      </a:endParaRPr>
                    </a:p>
                    <a:p>
                      <a:pPr algn="r"/>
                      <a:r>
                        <a:rPr kumimoji="0" lang="ar-LB" sz="1800" kern="1200" dirty="0" smtClean="0">
                          <a:solidFill>
                            <a:schemeClr val="dk1"/>
                          </a:solidFill>
                          <a:latin typeface="+mn-lt"/>
                          <a:ea typeface="+mn-ea"/>
                          <a:cs typeface="+mn-cs"/>
                        </a:rPr>
                        <a:t> </a:t>
                      </a:r>
                      <a:endParaRPr lang="en-US" dirty="0"/>
                    </a:p>
                  </a:txBody>
                  <a:tcPr/>
                </a:tc>
              </a:tr>
              <a:tr h="1240582">
                <a:tc>
                  <a:txBody>
                    <a:bodyPr/>
                    <a:lstStyle/>
                    <a:p>
                      <a:pPr algn="r" rtl="1">
                        <a:buFontTx/>
                        <a:buChar char="-"/>
                      </a:pPr>
                      <a:r>
                        <a:rPr lang="ar-LB" dirty="0" smtClean="0"/>
                        <a:t>بحسب الطبيعة</a:t>
                      </a:r>
                      <a:r>
                        <a:rPr lang="ar-LB" baseline="0" dirty="0" smtClean="0"/>
                        <a:t> العمرانية وحجم المدن والسكان. </a:t>
                      </a:r>
                    </a:p>
                    <a:p>
                      <a:pPr algn="r" rtl="1">
                        <a:buFontTx/>
                        <a:buChar char="-"/>
                      </a:pPr>
                      <a:r>
                        <a:rPr lang="ar-LB" baseline="0" dirty="0" smtClean="0"/>
                        <a:t>مسألة بيئية – عمرانية </a:t>
                      </a:r>
                      <a:r>
                        <a:rPr lang="ar-LB" baseline="0" dirty="0" err="1" smtClean="0"/>
                        <a:t>استراتيجية</a:t>
                      </a:r>
                      <a:r>
                        <a:rPr lang="ar-LB" baseline="0" dirty="0" smtClean="0"/>
                        <a:t>، </a:t>
                      </a:r>
                      <a:r>
                        <a:rPr lang="ar-LB" baseline="0" dirty="0" err="1" smtClean="0"/>
                        <a:t>او</a:t>
                      </a:r>
                      <a:r>
                        <a:rPr lang="ar-LB" baseline="0" dirty="0" smtClean="0"/>
                        <a:t> مسألة جيوب فقر. ويمكن </a:t>
                      </a:r>
                      <a:r>
                        <a:rPr lang="ar-LB" baseline="0" dirty="0" err="1" smtClean="0"/>
                        <a:t>ان</a:t>
                      </a:r>
                      <a:r>
                        <a:rPr lang="ar-LB" baseline="0" dirty="0" smtClean="0"/>
                        <a:t> تكون جزءا من الهدف </a:t>
                      </a:r>
                      <a:r>
                        <a:rPr lang="ar-LB" baseline="0" dirty="0" err="1" smtClean="0"/>
                        <a:t>الاول</a:t>
                      </a:r>
                      <a:r>
                        <a:rPr lang="ar-LB" baseline="0" dirty="0" smtClean="0"/>
                        <a:t>. </a:t>
                      </a:r>
                      <a:endParaRPr lang="en-US" dirty="0"/>
                    </a:p>
                  </a:txBody>
                  <a:tcPr/>
                </a:tc>
                <a:tc>
                  <a:txBody>
                    <a:bodyPr/>
                    <a:lstStyle/>
                    <a:p>
                      <a:pPr algn="r" rtl="1"/>
                      <a:r>
                        <a:rPr kumimoji="0" lang="ar-LB" sz="1800" b="1" kern="1200" dirty="0" smtClean="0">
                          <a:solidFill>
                            <a:schemeClr val="dk1"/>
                          </a:solidFill>
                          <a:latin typeface="+mn-lt"/>
                          <a:ea typeface="+mn-ea"/>
                          <a:cs typeface="+mn-cs"/>
                        </a:rPr>
                        <a:t>الفئة د: </a:t>
                      </a:r>
                      <a:r>
                        <a:rPr kumimoji="0" lang="ar-LB" sz="1800" kern="1200" dirty="0" smtClean="0">
                          <a:solidFill>
                            <a:schemeClr val="dk1"/>
                          </a:solidFill>
                          <a:latin typeface="+mn-lt"/>
                          <a:ea typeface="+mn-ea"/>
                          <a:cs typeface="+mn-cs"/>
                        </a:rPr>
                        <a:t>الغاية الرابعة،</a:t>
                      </a:r>
                    </a:p>
                    <a:p>
                      <a:pPr marL="0" marR="0" indent="0" algn="r" defTabSz="914400" rtl="1" eaLnBrk="1" fontAlgn="auto" latinLnBrk="0" hangingPunct="1">
                        <a:lnSpc>
                          <a:spcPct val="100000"/>
                        </a:lnSpc>
                        <a:spcBef>
                          <a:spcPts val="0"/>
                        </a:spcBef>
                        <a:spcAft>
                          <a:spcPts val="0"/>
                        </a:spcAft>
                        <a:buClrTx/>
                        <a:buSzTx/>
                        <a:buFontTx/>
                        <a:buChar char="-"/>
                        <a:tabLst/>
                        <a:defRPr/>
                      </a:pPr>
                      <a:r>
                        <a:rPr kumimoji="0" lang="ar-LB" sz="1800" b="1" kern="1200" dirty="0" smtClean="0">
                          <a:solidFill>
                            <a:schemeClr val="dk1"/>
                          </a:solidFill>
                          <a:latin typeface="+mn-lt"/>
                          <a:ea typeface="+mn-ea"/>
                          <a:cs typeface="+mn-cs"/>
                        </a:rPr>
                        <a:t>لها طبيعة عمرانية/ اجتماعية/  اقتصادية / بيئية</a:t>
                      </a:r>
                      <a:endParaRPr lang="en-US" dirty="0" smtClean="0"/>
                    </a:p>
                    <a:p>
                      <a:pPr algn="r" rtl="1">
                        <a:buFontTx/>
                        <a:buChar char="-"/>
                      </a:pPr>
                      <a:r>
                        <a:rPr kumimoji="0" lang="ar-LB" sz="1800" kern="1200" dirty="0" smtClean="0">
                          <a:solidFill>
                            <a:schemeClr val="dk1"/>
                          </a:solidFill>
                          <a:latin typeface="+mn-lt"/>
                          <a:ea typeface="+mn-ea"/>
                          <a:cs typeface="+mn-cs"/>
                        </a:rPr>
                        <a:t>- تتعلق بتحسين شروط معيشة سكان  الأحياء "العشوائية" الفقيرة،</a:t>
                      </a:r>
                      <a:endParaRPr kumimoji="0" lang="en-US" sz="1800" kern="1200" dirty="0" smtClean="0">
                        <a:solidFill>
                          <a:schemeClr val="dk1"/>
                        </a:solidFill>
                        <a:latin typeface="+mn-lt"/>
                        <a:ea typeface="+mn-ea"/>
                        <a:cs typeface="+mn-cs"/>
                      </a:endParaRPr>
                    </a:p>
                  </a:txBody>
                  <a:tcPr/>
                </a:tc>
              </a:tr>
            </a:tbl>
          </a:graphicData>
        </a:graphic>
      </p:graphicFrame>
      <p:sp>
        <p:nvSpPr>
          <p:cNvPr id="3" name="Title 2"/>
          <p:cNvSpPr>
            <a:spLocks noGrp="1"/>
          </p:cNvSpPr>
          <p:nvPr>
            <p:ph type="title"/>
          </p:nvPr>
        </p:nvSpPr>
        <p:spPr>
          <a:xfrm>
            <a:off x="457200" y="274638"/>
            <a:ext cx="8229600" cy="715962"/>
          </a:xfrm>
        </p:spPr>
        <p:txBody>
          <a:bodyPr>
            <a:normAutofit fontScale="90000"/>
          </a:bodyPr>
          <a:lstStyle/>
          <a:p>
            <a:pPr algn="r" rtl="1"/>
            <a:r>
              <a:rPr lang="ar-LB" dirty="0" err="1" smtClean="0"/>
              <a:t>الاهداف</a:t>
            </a:r>
            <a:r>
              <a:rPr lang="ar-LB" dirty="0" smtClean="0"/>
              <a:t> البيئية: مقاربة متمايزة</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953000"/>
          </a:xfrm>
        </p:spPr>
        <p:txBody>
          <a:bodyPr>
            <a:noAutofit/>
          </a:bodyPr>
          <a:lstStyle/>
          <a:p>
            <a:pPr algn="r" rtl="1"/>
            <a:r>
              <a:rPr lang="ar-LB" sz="3200" dirty="0" smtClean="0"/>
              <a:t>كل محور من محاور التحليل ينتهي بتوصيات خاصة وأولويات، لها صلاحية متوسطة وتتجاوز الآني. </a:t>
            </a:r>
          </a:p>
          <a:p>
            <a:pPr algn="r" rtl="1"/>
            <a:r>
              <a:rPr lang="ar-LB" sz="3200" dirty="0" smtClean="0">
                <a:solidFill>
                  <a:schemeClr val="accent1">
                    <a:lumMod val="75000"/>
                  </a:schemeClr>
                </a:solidFill>
              </a:rPr>
              <a:t>التوصيات راعت الاختلافات بين الاهداف بحسب طبيعتها، ومستوى الانجاز، والمعيقات، </a:t>
            </a:r>
          </a:p>
          <a:p>
            <a:pPr algn="r" rtl="1"/>
            <a:r>
              <a:rPr lang="ar-LB" sz="3200" dirty="0" smtClean="0"/>
              <a:t>التوصيات راعت الاختلافات بين مجموعات الدول، وتلافت الوصفات العامة، </a:t>
            </a:r>
          </a:p>
          <a:p>
            <a:pPr algn="r" rtl="1"/>
            <a:r>
              <a:rPr lang="ar-LB" sz="3200" dirty="0" smtClean="0">
                <a:solidFill>
                  <a:schemeClr val="accent1">
                    <a:lumMod val="75000"/>
                  </a:schemeClr>
                </a:solidFill>
              </a:rPr>
              <a:t>التوصيات راعت اوضاع البلدان الاقل نموا، والبلدان التي تعاني من الحروب والاحتلال، وخصت كل بلد بتوصيات خاصة به في ضوء طبيعة النزاع وطبيعة المشكلات التي تترب عنه بحسب حل بلد. </a:t>
            </a:r>
            <a:endParaRPr lang="en-US" sz="3200" dirty="0">
              <a:solidFill>
                <a:schemeClr val="accent1">
                  <a:lumMod val="75000"/>
                </a:schemeClr>
              </a:solidFill>
            </a:endParaRPr>
          </a:p>
        </p:txBody>
      </p:sp>
      <p:sp>
        <p:nvSpPr>
          <p:cNvPr id="3" name="Title 2"/>
          <p:cNvSpPr>
            <a:spLocks noGrp="1"/>
          </p:cNvSpPr>
          <p:nvPr>
            <p:ph type="title"/>
          </p:nvPr>
        </p:nvSpPr>
        <p:spPr/>
        <p:txBody>
          <a:bodyPr/>
          <a:lstStyle/>
          <a:p>
            <a:pPr algn="r" rtl="1"/>
            <a:r>
              <a:rPr lang="ar-LB" dirty="0" smtClean="0"/>
              <a:t>6- توصيات غير آنية</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295400"/>
          <a:ext cx="82296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457200" y="274638"/>
            <a:ext cx="8229600" cy="868362"/>
          </a:xfrm>
        </p:spPr>
        <p:txBody>
          <a:bodyPr/>
          <a:lstStyle/>
          <a:p>
            <a:pPr algn="r" rtl="1"/>
            <a:r>
              <a:rPr lang="ar-LB" dirty="0" smtClean="0"/>
              <a:t>أولويات المجموعات الفرعية</a:t>
            </a:r>
            <a:endParaRPr lang="en-US" dirty="0"/>
          </a:p>
        </p:txBody>
      </p:sp>
      <p:sp>
        <p:nvSpPr>
          <p:cNvPr id="5" name="Rounded Rectangle 4"/>
          <p:cNvSpPr/>
          <p:nvPr/>
        </p:nvSpPr>
        <p:spPr>
          <a:xfrm>
            <a:off x="304800" y="1371600"/>
            <a:ext cx="6858000" cy="685800"/>
          </a:xfrm>
          <a:prstGeom prst="roundRect">
            <a:avLst/>
          </a:prstGeom>
          <a:ln>
            <a:solidFill>
              <a:schemeClr val="accent4">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r" rtl="1"/>
            <a:r>
              <a:rPr lang="ar-LB" sz="2000" dirty="0" smtClean="0">
                <a:solidFill>
                  <a:schemeClr val="tx1"/>
                </a:solidFill>
              </a:rPr>
              <a:t>تمكين المرأة، الاستدامة البيئية، والشراكة الدولية والإقليمية من اجل التنمية. </a:t>
            </a:r>
            <a:endParaRPr lang="en-US" sz="2000" dirty="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105400"/>
          </a:xfrm>
        </p:spPr>
        <p:txBody>
          <a:bodyPr>
            <a:normAutofit lnSpcReduction="10000"/>
          </a:bodyPr>
          <a:lstStyle/>
          <a:p>
            <a:pPr algn="r" rtl="1"/>
            <a:r>
              <a:rPr lang="ar-LB" dirty="0" smtClean="0"/>
              <a:t>الفكرة المحورية لمبادرة الشراكة الاقليمية لتحقيق الأهداف الإنمائية للألفية اطلاق </a:t>
            </a:r>
            <a:r>
              <a:rPr lang="ar-LB" b="1" dirty="0" smtClean="0"/>
              <a:t>برنامج اقليمي لدعم تحقيق هذه الاهداف في البلدان العربية الاقل نموا وفي فلسطين</a:t>
            </a:r>
            <a:r>
              <a:rPr lang="ar-LB" dirty="0" smtClean="0"/>
              <a:t>، بإعتبار ذلك أولوية ومسؤولية اقليمية. وتختصر  عناصر هذه المبادرة  بما يلي:</a:t>
            </a:r>
            <a:endParaRPr lang="en-US" dirty="0" smtClean="0"/>
          </a:p>
          <a:p>
            <a:pPr lvl="1" algn="r" rtl="1"/>
            <a:r>
              <a:rPr lang="ar-LB" dirty="0" smtClean="0">
                <a:solidFill>
                  <a:schemeClr val="accent4">
                    <a:lumMod val="50000"/>
                  </a:schemeClr>
                </a:solidFill>
              </a:rPr>
              <a:t>مبادرة بلدان  مجلس التعاون الخليجي الى انشاء </a:t>
            </a:r>
            <a:r>
              <a:rPr lang="ar-LB" b="1" dirty="0" smtClean="0">
                <a:solidFill>
                  <a:schemeClr val="accent4">
                    <a:lumMod val="50000"/>
                  </a:schemeClr>
                </a:solidFill>
              </a:rPr>
              <a:t>"صندوق اقليمي للأهداف الإنمائية للالفية"</a:t>
            </a:r>
            <a:r>
              <a:rPr lang="ar-LB" dirty="0" smtClean="0">
                <a:solidFill>
                  <a:schemeClr val="accent4">
                    <a:lumMod val="50000"/>
                  </a:schemeClr>
                </a:solidFill>
              </a:rPr>
              <a:t> (على ان تنضم اليه الجزائر والدول النفطية الاخرى ايضا)، ويجري  تمويله من العائدات النفطية لدعم تحقيق الاهداف الإنمائية  في  البلدان المعنية، ووضع نظام عمل خاص بالصندوق يحدّد  شروط وسبل الاستفادة منه. </a:t>
            </a:r>
            <a:endParaRPr lang="en-US" dirty="0" smtClean="0">
              <a:solidFill>
                <a:schemeClr val="accent4">
                  <a:lumMod val="50000"/>
                </a:schemeClr>
              </a:solidFill>
            </a:endParaRPr>
          </a:p>
          <a:p>
            <a:pPr lvl="1" algn="r" rtl="1"/>
            <a:r>
              <a:rPr lang="ar-LB" dirty="0" smtClean="0">
                <a:solidFill>
                  <a:schemeClr val="accent4">
                    <a:lumMod val="50000"/>
                  </a:schemeClr>
                </a:solidFill>
              </a:rPr>
              <a:t>تشكيل فريق عمل مشترك مع  البلدان المعنية من اجل وضع استراتيجية مناسبة للتعاون الاقليمي  ويتضمن تقييم اوضاع  البلدان المعنية، وتحديد الاولويات التنموية المتناسبة مع اوضاعها، وبلورة برنامج عمل وخطط تنفيذية.</a:t>
            </a:r>
          </a:p>
          <a:p>
            <a:pPr lvl="1" algn="r" rtl="1"/>
            <a:endParaRPr lang="en-US" dirty="0" smtClean="0"/>
          </a:p>
          <a:p>
            <a:pPr algn="r" rtl="1"/>
            <a:r>
              <a:rPr lang="ar-LB" dirty="0" smtClean="0"/>
              <a:t>ب</a:t>
            </a:r>
            <a:r>
              <a:rPr lang="ar-SA" dirty="0" smtClean="0"/>
              <a:t>الامكان اعتماد مبادرة مشابهة</a:t>
            </a:r>
            <a:r>
              <a:rPr lang="ar-LB" dirty="0" smtClean="0"/>
              <a:t> </a:t>
            </a:r>
            <a:r>
              <a:rPr lang="ar-SA" dirty="0" smtClean="0"/>
              <a:t> من اجل البلدان العربية التي تمر في مرحلة تحول وتغيير سياسي في ضوء الربيع العربي</a:t>
            </a:r>
            <a:r>
              <a:rPr lang="ar-LB" dirty="0" smtClean="0"/>
              <a:t>.</a:t>
            </a:r>
            <a:r>
              <a:rPr lang="ar-SA" dirty="0" smtClean="0"/>
              <a:t> </a:t>
            </a:r>
            <a:endParaRPr lang="en-US" dirty="0"/>
          </a:p>
        </p:txBody>
      </p:sp>
      <p:sp>
        <p:nvSpPr>
          <p:cNvPr id="3" name="Title 2"/>
          <p:cNvSpPr>
            <a:spLocks noGrp="1"/>
          </p:cNvSpPr>
          <p:nvPr>
            <p:ph type="title"/>
          </p:nvPr>
        </p:nvSpPr>
        <p:spPr/>
        <p:txBody>
          <a:bodyPr/>
          <a:lstStyle/>
          <a:p>
            <a:pPr algn="r" rtl="1"/>
            <a:r>
              <a:rPr lang="ar-LB" dirty="0" smtClean="0"/>
              <a:t>مبادرة عربية لتحقيق </a:t>
            </a:r>
            <a:r>
              <a:rPr lang="ar-LB" dirty="0" err="1" smtClean="0"/>
              <a:t>اهداف</a:t>
            </a:r>
            <a:r>
              <a:rPr lang="ar-LB" dirty="0" smtClean="0"/>
              <a:t> </a:t>
            </a:r>
            <a:r>
              <a:rPr lang="ar-LB" dirty="0" err="1" smtClean="0"/>
              <a:t>الالفية</a:t>
            </a:r>
            <a:r>
              <a:rPr lang="ar-LB" dirty="0" smtClean="0"/>
              <a:t> </a:t>
            </a:r>
            <a:r>
              <a:rPr lang="ar-LB" dirty="0" err="1" smtClean="0"/>
              <a:t>اقليميا</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438400"/>
            <a:ext cx="8229600" cy="1676400"/>
          </a:xfrm>
        </p:spPr>
        <p:txBody>
          <a:bodyPr>
            <a:noAutofit/>
          </a:bodyPr>
          <a:lstStyle/>
          <a:p>
            <a:pPr algn="ctr" rtl="1"/>
            <a:r>
              <a:rPr lang="ar-LB" sz="5400" dirty="0" smtClean="0"/>
              <a:t>ما الجديد </a:t>
            </a:r>
            <a:br>
              <a:rPr lang="ar-LB" sz="5400" dirty="0" smtClean="0"/>
            </a:br>
            <a:r>
              <a:rPr lang="ar-LB" sz="5400" dirty="0" smtClean="0"/>
              <a:t>في المشروع (النشاط) نفسه؟</a:t>
            </a:r>
            <a:endParaRPr lang="en-US" sz="5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257800"/>
          </a:xfrm>
        </p:spPr>
        <p:txBody>
          <a:bodyPr>
            <a:normAutofit/>
          </a:bodyPr>
          <a:lstStyle/>
          <a:p>
            <a:pPr marL="624078" indent="-514350" algn="r" rtl="1">
              <a:buFont typeface="+mj-lt"/>
              <a:buAutoNum type="arabicPeriod"/>
            </a:pPr>
            <a:r>
              <a:rPr lang="ar-LB" sz="3200" dirty="0" smtClean="0"/>
              <a:t>كتب من منظور عربي، وباللغة العربية مباشرة، وتناول المشكلات العربية</a:t>
            </a:r>
          </a:p>
          <a:p>
            <a:pPr marL="624078" indent="-514350" algn="r" rtl="1">
              <a:buFont typeface="+mj-lt"/>
              <a:buAutoNum type="arabicPeriod"/>
            </a:pPr>
            <a:r>
              <a:rPr lang="ar-LB" sz="3200" dirty="0" smtClean="0">
                <a:solidFill>
                  <a:schemeClr val="accent1">
                    <a:lumMod val="75000"/>
                  </a:schemeClr>
                </a:solidFill>
              </a:rPr>
              <a:t>اطلق من الجامعة اللبنانية مباشرة في الفضاء العام الاكاديمي، واطلاقه كان عملية نقد علمي قام به الاساتذة الجامعيون،</a:t>
            </a:r>
          </a:p>
          <a:p>
            <a:pPr marL="624078" indent="-514350" algn="r" rtl="1">
              <a:buFont typeface="+mj-lt"/>
              <a:buAutoNum type="arabicPeriod"/>
            </a:pPr>
            <a:r>
              <a:rPr lang="ar-LB" sz="3200" dirty="0" smtClean="0"/>
              <a:t>هو شراكة متعددة الاطراف: دولية، حكومية، اكاديمية، مجتمع مدني،</a:t>
            </a:r>
          </a:p>
          <a:p>
            <a:pPr marL="624078" indent="-514350" algn="r" rtl="1">
              <a:buFont typeface="+mj-lt"/>
              <a:buAutoNum type="arabicPeriod"/>
            </a:pPr>
            <a:r>
              <a:rPr lang="ar-LB" sz="3200" dirty="0" smtClean="0">
                <a:solidFill>
                  <a:schemeClr val="accent1">
                    <a:lumMod val="75000"/>
                  </a:schemeClr>
                </a:solidFill>
              </a:rPr>
              <a:t>استخداماته المحتملة واسعة جدا، ويطال جمهور جامعيا وثانويا كبيرا،</a:t>
            </a:r>
          </a:p>
          <a:p>
            <a:pPr marL="624078" indent="-514350" algn="r" rtl="1">
              <a:buNone/>
            </a:pPr>
            <a:endParaRPr lang="en-US" sz="3200" dirty="0"/>
          </a:p>
        </p:txBody>
      </p:sp>
      <p:sp>
        <p:nvSpPr>
          <p:cNvPr id="3" name="Title 2"/>
          <p:cNvSpPr>
            <a:spLocks noGrp="1"/>
          </p:cNvSpPr>
          <p:nvPr>
            <p:ph type="title"/>
          </p:nvPr>
        </p:nvSpPr>
        <p:spPr/>
        <p:txBody>
          <a:bodyPr/>
          <a:lstStyle/>
          <a:p>
            <a:pPr algn="r" rtl="1"/>
            <a:r>
              <a:rPr lang="ar-LB" dirty="0" smtClean="0"/>
              <a:t>الجديد في النشاط وآلية تنفيذه - 1</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5257800"/>
          </a:xfrm>
        </p:spPr>
        <p:txBody>
          <a:bodyPr>
            <a:noAutofit/>
          </a:bodyPr>
          <a:lstStyle/>
          <a:p>
            <a:pPr marL="624078" indent="-514350" algn="r" rtl="1">
              <a:buFont typeface="+mj-lt"/>
              <a:buAutoNum type="arabicPeriod" startAt="5"/>
            </a:pPr>
            <a:r>
              <a:rPr lang="ar-LB" sz="3200" dirty="0" smtClean="0"/>
              <a:t>مستدام بطبيعته، اذ انه اذا كان مفيدا ومرتبطا بالمناهج، فسوف يستخدم بشكل اكيد من قبل اصحاب العلاقة،</a:t>
            </a:r>
          </a:p>
          <a:p>
            <a:pPr marL="624078" indent="-514350" algn="r" rtl="1">
              <a:buFont typeface="+mj-lt"/>
              <a:buAutoNum type="arabicPeriod" startAt="5"/>
            </a:pPr>
            <a:r>
              <a:rPr lang="ar-LB" sz="3200" dirty="0" smtClean="0">
                <a:solidFill>
                  <a:schemeClr val="accent1">
                    <a:lumMod val="75000"/>
                  </a:schemeClr>
                </a:solidFill>
              </a:rPr>
              <a:t>يشجع على تطوير الشراكة والقيام بانشطة اضافية مرتبطة به،</a:t>
            </a:r>
          </a:p>
          <a:p>
            <a:pPr marL="624078" indent="-514350" algn="r" rtl="1">
              <a:buFont typeface="+mj-lt"/>
              <a:buAutoNum type="arabicPeriod" startAt="5"/>
            </a:pPr>
            <a:r>
              <a:rPr lang="ar-LB" sz="3200" dirty="0" smtClean="0"/>
              <a:t>يشكل اطار محتملا لنقاش وطني حقيقي في تحضير اجندة ما بعد 2015</a:t>
            </a:r>
          </a:p>
          <a:p>
            <a:pPr marL="624078" indent="-514350" algn="r" rtl="1">
              <a:buFont typeface="+mj-lt"/>
              <a:buAutoNum type="arabicPeriod" startAt="5"/>
            </a:pPr>
            <a:r>
              <a:rPr lang="ar-LB" sz="3200" dirty="0" smtClean="0">
                <a:solidFill>
                  <a:schemeClr val="accent1">
                    <a:lumMod val="75000"/>
                  </a:schemeClr>
                </a:solidFill>
              </a:rPr>
              <a:t>انه فكرة جديدة، بما في ذلك تفاصيلها (الرسوم، الايقونات...الخ)، </a:t>
            </a:r>
          </a:p>
          <a:p>
            <a:pPr marL="624078" indent="-514350" algn="r" rtl="1">
              <a:buFont typeface="+mj-lt"/>
              <a:buAutoNum type="arabicPeriod" startAt="5"/>
            </a:pPr>
            <a:r>
              <a:rPr lang="ar-LB" sz="3200" smtClean="0">
                <a:solidFill>
                  <a:schemeClr val="accent1">
                    <a:lumMod val="75000"/>
                  </a:schemeClr>
                </a:solidFill>
              </a:rPr>
              <a:t>انه </a:t>
            </a:r>
            <a:r>
              <a:rPr lang="ar-LB" sz="3200" dirty="0" smtClean="0">
                <a:solidFill>
                  <a:schemeClr val="accent1">
                    <a:lumMod val="75000"/>
                  </a:schemeClr>
                </a:solidFill>
              </a:rPr>
              <a:t>مشروع قليل الكلفة واسع </a:t>
            </a:r>
            <a:r>
              <a:rPr lang="ar-LB" sz="3600" dirty="0" smtClean="0">
                <a:solidFill>
                  <a:schemeClr val="accent1">
                    <a:lumMod val="75000"/>
                  </a:schemeClr>
                </a:solidFill>
              </a:rPr>
              <a:t>الأثر</a:t>
            </a:r>
            <a:r>
              <a:rPr lang="ar-LB" sz="3200" dirty="0" smtClean="0">
                <a:solidFill>
                  <a:schemeClr val="accent1">
                    <a:lumMod val="75000"/>
                  </a:schemeClr>
                </a:solidFill>
              </a:rPr>
              <a:t>. </a:t>
            </a:r>
          </a:p>
          <a:p>
            <a:pPr marL="624078" indent="-514350" algn="r" rtl="1">
              <a:buFont typeface="+mj-lt"/>
              <a:buAutoNum type="arabicPeriod" startAt="5"/>
            </a:pPr>
            <a:endParaRPr lang="en-US" sz="3200" dirty="0"/>
          </a:p>
        </p:txBody>
      </p:sp>
      <p:sp>
        <p:nvSpPr>
          <p:cNvPr id="3" name="Title 2"/>
          <p:cNvSpPr>
            <a:spLocks noGrp="1"/>
          </p:cNvSpPr>
          <p:nvPr>
            <p:ph type="title"/>
          </p:nvPr>
        </p:nvSpPr>
        <p:spPr/>
        <p:txBody>
          <a:bodyPr/>
          <a:lstStyle/>
          <a:p>
            <a:pPr algn="r" rtl="1"/>
            <a:r>
              <a:rPr lang="ar-LB" dirty="0" smtClean="0"/>
              <a:t>الجديد في النشاط وآلية تنفيذه - 2</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r" rtl="1"/>
            <a:r>
              <a:rPr lang="ar-LB" sz="3200" dirty="0" smtClean="0">
                <a:solidFill>
                  <a:schemeClr val="accent1">
                    <a:lumMod val="75000"/>
                  </a:schemeClr>
                </a:solidFill>
              </a:rPr>
              <a:t>سؤال المرشدين الثانونيين في مادتي الاقتصاد والاجتماع الشهر الماضي: </a:t>
            </a:r>
          </a:p>
          <a:p>
            <a:pPr algn="ctr" rtl="1">
              <a:buNone/>
            </a:pPr>
            <a:r>
              <a:rPr lang="ar-LB" sz="3200" dirty="0" smtClean="0"/>
              <a:t>  </a:t>
            </a:r>
            <a:r>
              <a:rPr lang="ar-LB" sz="3200" b="1" dirty="0" smtClean="0"/>
              <a:t>ما الذي يجعل هذا التقرير هاما؟ فهو تقرير صدر منذ سنتين، وكيف يكون مفيدا لنا؟</a:t>
            </a:r>
          </a:p>
          <a:p>
            <a:pPr algn="ctr" rtl="1">
              <a:buNone/>
            </a:pPr>
            <a:endParaRPr lang="ar-LB" sz="3200" b="1" dirty="0" smtClean="0"/>
          </a:p>
          <a:p>
            <a:pPr algn="r" rtl="1"/>
            <a:r>
              <a:rPr lang="ar-LB" sz="3200" dirty="0" smtClean="0">
                <a:solidFill>
                  <a:schemeClr val="accent1">
                    <a:lumMod val="75000"/>
                  </a:schemeClr>
                </a:solidFill>
              </a:rPr>
              <a:t>سؤال الروتاري في البداية:</a:t>
            </a:r>
          </a:p>
          <a:p>
            <a:pPr algn="ctr" rtl="1">
              <a:buNone/>
            </a:pPr>
            <a:r>
              <a:rPr lang="ar-LB" sz="3200" dirty="0" smtClean="0"/>
              <a:t> </a:t>
            </a:r>
            <a:r>
              <a:rPr lang="ar-LB" sz="3200" b="1" dirty="0" smtClean="0"/>
              <a:t>ما الذي يجعل هذا المشروع هاما؟ وما هي الفكرة المبتكرة التي يحملها؟ </a:t>
            </a:r>
          </a:p>
          <a:p>
            <a:pPr algn="just" rtl="1">
              <a:buNone/>
            </a:pPr>
            <a:r>
              <a:rPr lang="ar-LB" sz="3200" b="1" dirty="0" smtClean="0"/>
              <a:t> </a:t>
            </a:r>
            <a:endParaRPr lang="en-US" sz="3200" b="1" dirty="0"/>
          </a:p>
        </p:txBody>
      </p:sp>
      <p:sp>
        <p:nvSpPr>
          <p:cNvPr id="3" name="Title 2"/>
          <p:cNvSpPr>
            <a:spLocks noGrp="1"/>
          </p:cNvSpPr>
          <p:nvPr>
            <p:ph type="title"/>
          </p:nvPr>
        </p:nvSpPr>
        <p:spPr/>
        <p:txBody>
          <a:bodyPr/>
          <a:lstStyle/>
          <a:p>
            <a:pPr algn="r" rtl="1"/>
            <a:r>
              <a:rPr lang="ar-LB" dirty="0" smtClean="0"/>
              <a:t>أسئلة في البداية... أسئلة في النهاية</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676400"/>
            <a:ext cx="3886200" cy="4919472"/>
          </a:xfrm>
          <a:solidFill>
            <a:schemeClr val="accent3">
              <a:lumMod val="20000"/>
              <a:lumOff val="80000"/>
            </a:schemeClr>
          </a:solidFill>
        </p:spPr>
        <p:txBody>
          <a:bodyPr>
            <a:normAutofit lnSpcReduction="10000"/>
          </a:bodyPr>
          <a:lstStyle/>
          <a:p>
            <a:pPr algn="r" rtl="1"/>
            <a:r>
              <a:rPr lang="ar-LB" dirty="0" smtClean="0"/>
              <a:t>استمرار توزيع الكتاب وملحقاته،</a:t>
            </a:r>
          </a:p>
          <a:p>
            <a:pPr algn="r" rtl="1"/>
            <a:r>
              <a:rPr lang="ar-LB" dirty="0" smtClean="0"/>
              <a:t>جولة على فروع معهد العلوم الاجتماعية في المناطق بالتنسيق مع اساتذة المعهد،</a:t>
            </a:r>
          </a:p>
          <a:p>
            <a:pPr algn="r" rtl="1"/>
            <a:r>
              <a:rPr lang="ar-LB" dirty="0" smtClean="0"/>
              <a:t>تدريب اعضاء اندية الروتاري،</a:t>
            </a:r>
          </a:p>
          <a:p>
            <a:pPr algn="r" rtl="1"/>
            <a:r>
              <a:rPr lang="ar-LB" dirty="0" smtClean="0"/>
              <a:t>لحظ مشروع توسيع بناء القدرات لأساتذة التعليم الثانوي وانتاج مواد داعمة جديدة،</a:t>
            </a:r>
          </a:p>
          <a:p>
            <a:pPr algn="r" rtl="1"/>
            <a:r>
              <a:rPr lang="ar-LB" dirty="0" smtClean="0"/>
              <a:t>لحظ التوسع الى الثانويات والجامعات الخاصة. </a:t>
            </a:r>
            <a:endParaRPr lang="en-US" dirty="0"/>
          </a:p>
        </p:txBody>
      </p:sp>
      <p:sp>
        <p:nvSpPr>
          <p:cNvPr id="3" name="Title 2"/>
          <p:cNvSpPr>
            <a:spLocks noGrp="1"/>
          </p:cNvSpPr>
          <p:nvPr>
            <p:ph type="title"/>
          </p:nvPr>
        </p:nvSpPr>
        <p:spPr/>
        <p:txBody>
          <a:bodyPr/>
          <a:lstStyle/>
          <a:p>
            <a:pPr algn="r" rtl="1"/>
            <a:r>
              <a:rPr lang="ar-LB" dirty="0" smtClean="0"/>
              <a:t>ما أنجز  .......................  وما سيأتي</a:t>
            </a:r>
            <a:endParaRPr lang="en-US" dirty="0"/>
          </a:p>
        </p:txBody>
      </p:sp>
      <p:sp>
        <p:nvSpPr>
          <p:cNvPr id="4" name="Content Placeholder 1"/>
          <p:cNvSpPr txBox="1">
            <a:spLocks/>
          </p:cNvSpPr>
          <p:nvPr/>
        </p:nvSpPr>
        <p:spPr>
          <a:xfrm>
            <a:off x="4876800" y="1633728"/>
            <a:ext cx="3962400" cy="4919472"/>
          </a:xfrm>
          <a:prstGeom prst="rect">
            <a:avLst/>
          </a:prstGeom>
          <a:solidFill>
            <a:schemeClr val="accent4">
              <a:lumMod val="20000"/>
              <a:lumOff val="80000"/>
            </a:schemeClr>
          </a:solidFill>
        </p:spPr>
        <p:txBody>
          <a:bodyPr vert="horz">
            <a:normAutofit lnSpcReduction="10000"/>
          </a:bodyPr>
          <a:lstStyle/>
          <a:p>
            <a:pPr marL="365760" marR="0" lvl="0" indent="-256032" algn="r" defTabSz="914400" rtl="1" eaLnBrk="1" fontAlgn="auto" latinLnBrk="0" hangingPunct="1">
              <a:lnSpc>
                <a:spcPct val="100000"/>
              </a:lnSpc>
              <a:spcBef>
                <a:spcPts val="400"/>
              </a:spcBef>
              <a:spcAft>
                <a:spcPts val="0"/>
              </a:spcAft>
              <a:buClr>
                <a:schemeClr val="accent1"/>
              </a:buClr>
              <a:buSzPct val="68000"/>
              <a:buFont typeface="Wingdings 3"/>
              <a:buChar char=""/>
              <a:tabLst/>
              <a:defRPr/>
            </a:pPr>
            <a:r>
              <a:rPr kumimoji="0" lang="ar-LB" sz="2700" b="0" i="0" u="none" strike="noStrike" kern="1200" cap="none" spc="0" normalizeH="0" baseline="0" noProof="0" dirty="0" smtClean="0">
                <a:ln>
                  <a:noFill/>
                </a:ln>
                <a:solidFill>
                  <a:schemeClr val="tx1"/>
                </a:solidFill>
                <a:effectLst/>
                <a:uLnTx/>
                <a:uFillTx/>
                <a:latin typeface="+mn-lt"/>
                <a:ea typeface="+mn-ea"/>
                <a:cs typeface="+mn-cs"/>
              </a:rPr>
              <a:t>اصدار الكتاب،</a:t>
            </a:r>
          </a:p>
          <a:p>
            <a:pPr marL="365760" marR="0" lvl="0" indent="-256032" algn="r" defTabSz="914400" rtl="1" eaLnBrk="1" fontAlgn="auto" latinLnBrk="0" hangingPunct="1">
              <a:lnSpc>
                <a:spcPct val="100000"/>
              </a:lnSpc>
              <a:spcBef>
                <a:spcPts val="400"/>
              </a:spcBef>
              <a:spcAft>
                <a:spcPts val="0"/>
              </a:spcAft>
              <a:buClr>
                <a:schemeClr val="accent1"/>
              </a:buClr>
              <a:buSzPct val="68000"/>
              <a:buFont typeface="Wingdings 3"/>
              <a:buChar char=""/>
              <a:tabLst/>
              <a:defRPr/>
            </a:pPr>
            <a:r>
              <a:rPr kumimoji="0" lang="ar-LB" sz="2700" b="0" i="0" u="none" strike="noStrike" kern="1200" cap="none" spc="0" normalizeH="0" baseline="0" noProof="0" dirty="0" smtClean="0">
                <a:ln>
                  <a:noFill/>
                </a:ln>
                <a:solidFill>
                  <a:schemeClr val="tx1"/>
                </a:solidFill>
                <a:effectLst/>
                <a:uLnTx/>
                <a:uFillTx/>
                <a:latin typeface="+mn-lt"/>
                <a:ea typeface="+mn-ea"/>
                <a:cs typeface="+mn-cs"/>
              </a:rPr>
              <a:t>اصدار قرص مدمج،</a:t>
            </a:r>
          </a:p>
          <a:p>
            <a:pPr marL="365760" marR="0" lvl="0" indent="-256032" algn="r" defTabSz="914400" rtl="1" eaLnBrk="1" fontAlgn="auto" latinLnBrk="0" hangingPunct="1">
              <a:lnSpc>
                <a:spcPct val="100000"/>
              </a:lnSpc>
              <a:spcBef>
                <a:spcPts val="400"/>
              </a:spcBef>
              <a:spcAft>
                <a:spcPts val="0"/>
              </a:spcAft>
              <a:buClr>
                <a:schemeClr val="accent1"/>
              </a:buClr>
              <a:buSzPct val="68000"/>
              <a:buFont typeface="Wingdings 3"/>
              <a:buChar char=""/>
              <a:tabLst/>
              <a:defRPr/>
            </a:pPr>
            <a:r>
              <a:rPr kumimoji="0" lang="ar-LB" sz="2700" b="0" i="0" u="none" strike="noStrike" kern="1200" cap="none" spc="0" normalizeH="0" baseline="0" noProof="0" dirty="0" smtClean="0">
                <a:ln>
                  <a:noFill/>
                </a:ln>
                <a:solidFill>
                  <a:schemeClr val="tx1"/>
                </a:solidFill>
                <a:effectLst/>
                <a:uLnTx/>
                <a:uFillTx/>
                <a:latin typeface="+mn-lt"/>
                <a:ea typeface="+mn-ea"/>
                <a:cs typeface="+mn-cs"/>
              </a:rPr>
              <a:t>اصدار ملصقين،</a:t>
            </a:r>
          </a:p>
          <a:p>
            <a:pPr marL="365760" marR="0" lvl="0" indent="-256032" algn="r" defTabSz="914400" rtl="1" eaLnBrk="1" fontAlgn="auto" latinLnBrk="0" hangingPunct="1">
              <a:lnSpc>
                <a:spcPct val="100000"/>
              </a:lnSpc>
              <a:spcBef>
                <a:spcPts val="400"/>
              </a:spcBef>
              <a:spcAft>
                <a:spcPts val="0"/>
              </a:spcAft>
              <a:buClr>
                <a:schemeClr val="accent1"/>
              </a:buClr>
              <a:buSzPct val="68000"/>
              <a:buFont typeface="Wingdings 3"/>
              <a:buChar char=""/>
              <a:tabLst/>
              <a:defRPr/>
            </a:pPr>
            <a:r>
              <a:rPr kumimoji="0" lang="ar-LB" sz="2700" b="0" i="0" u="none" strike="noStrike" kern="1200" cap="none" spc="0" normalizeH="0" baseline="0" noProof="0" dirty="0" smtClean="0">
                <a:ln>
                  <a:noFill/>
                </a:ln>
                <a:solidFill>
                  <a:schemeClr val="tx1"/>
                </a:solidFill>
                <a:effectLst/>
                <a:uLnTx/>
                <a:uFillTx/>
                <a:latin typeface="+mn-lt"/>
                <a:ea typeface="+mn-ea"/>
                <a:cs typeface="+mn-cs"/>
              </a:rPr>
              <a:t>تنفيذ ورشتي عمل للمرشدين في التعليم الثانوي لمادتي الاقتصاد و الاجتماع (37 مشاركا) – مكتب الارشاد والتوجيه في وزارة التربية والتعليم العالي،</a:t>
            </a:r>
          </a:p>
          <a:p>
            <a:pPr marL="365760" marR="0" lvl="0" indent="-256032" algn="r" defTabSz="914400" rtl="1" eaLnBrk="1" fontAlgn="auto" latinLnBrk="0" hangingPunct="1">
              <a:lnSpc>
                <a:spcPct val="100000"/>
              </a:lnSpc>
              <a:spcBef>
                <a:spcPts val="400"/>
              </a:spcBef>
              <a:spcAft>
                <a:spcPts val="0"/>
              </a:spcAft>
              <a:buClr>
                <a:schemeClr val="accent1"/>
              </a:buClr>
              <a:buSzPct val="68000"/>
              <a:buFont typeface="Wingdings 3"/>
              <a:buChar char=""/>
              <a:tabLst/>
              <a:defRPr/>
            </a:pPr>
            <a:r>
              <a:rPr lang="ar-LB" sz="2700" dirty="0" smtClean="0"/>
              <a:t>توزيع اعداد من الكتاب والملحقات،</a:t>
            </a:r>
            <a:endParaRPr kumimoji="0" lang="ar-LB" sz="27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r" defTabSz="914400" rtl="1" eaLnBrk="1" fontAlgn="auto" latinLnBrk="0" hangingPunct="1">
              <a:lnSpc>
                <a:spcPct val="100000"/>
              </a:lnSpc>
              <a:spcBef>
                <a:spcPts val="400"/>
              </a:spcBef>
              <a:spcAft>
                <a:spcPts val="0"/>
              </a:spcAft>
              <a:buClr>
                <a:schemeClr val="accent1"/>
              </a:buClr>
              <a:buSzPct val="68000"/>
              <a:buFont typeface="Wingdings 3"/>
              <a:buChar char=""/>
              <a:tabLst/>
              <a:defRPr/>
            </a:pPr>
            <a:r>
              <a:rPr kumimoji="0" lang="ar-LB" sz="2700" b="0" i="0" u="none" strike="noStrike" kern="1200" cap="none" spc="0" normalizeH="0" baseline="0" noProof="0" dirty="0" smtClean="0">
                <a:ln>
                  <a:noFill/>
                </a:ln>
                <a:solidFill>
                  <a:schemeClr val="tx1"/>
                </a:solidFill>
                <a:effectLst/>
                <a:uLnTx/>
                <a:uFillTx/>
                <a:latin typeface="+mn-lt"/>
                <a:ea typeface="+mn-ea"/>
                <a:cs typeface="+mn-cs"/>
              </a:rPr>
              <a:t>حفل الاطلاق. </a:t>
            </a: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124200"/>
            <a:ext cx="8229600" cy="1143000"/>
          </a:xfrm>
        </p:spPr>
        <p:txBody>
          <a:bodyPr>
            <a:noAutofit/>
          </a:bodyPr>
          <a:lstStyle/>
          <a:p>
            <a:pPr algn="ctr" rtl="1"/>
            <a:r>
              <a:rPr lang="ar-LB" sz="7200" dirty="0" smtClean="0"/>
              <a:t>شكرا </a:t>
            </a:r>
            <a:endParaRPr lang="en-US" sz="7200" dirty="0"/>
          </a:p>
        </p:txBody>
      </p:sp>
      <p:pic>
        <p:nvPicPr>
          <p:cNvPr id="6" name="Picture 2"/>
          <p:cNvPicPr>
            <a:picLocks noChangeAspect="1" noChangeArrowheads="1"/>
          </p:cNvPicPr>
          <p:nvPr/>
        </p:nvPicPr>
        <p:blipFill>
          <a:blip r:embed="rId2" cstate="print"/>
          <a:srcRect/>
          <a:stretch>
            <a:fillRect/>
          </a:stretch>
        </p:blipFill>
        <p:spPr bwMode="auto">
          <a:xfrm>
            <a:off x="6096000" y="533400"/>
            <a:ext cx="2293226" cy="2133601"/>
          </a:xfrm>
          <a:prstGeom prst="rect">
            <a:avLst/>
          </a:prstGeom>
          <a:noFill/>
        </p:spPr>
      </p:pic>
      <p:pic>
        <p:nvPicPr>
          <p:cNvPr id="7" name="Picture 6" descr="wh-4p-ol-rgb.jpg"/>
          <p:cNvPicPr/>
          <p:nvPr/>
        </p:nvPicPr>
        <p:blipFill>
          <a:blip r:embed="rId3" cstate="print"/>
          <a:stretch>
            <a:fillRect/>
          </a:stretch>
        </p:blipFill>
        <p:spPr>
          <a:xfrm>
            <a:off x="609600" y="533400"/>
            <a:ext cx="2122170" cy="2244947"/>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0"/>
            <a:ext cx="8229600" cy="2286000"/>
          </a:xfrm>
        </p:spPr>
        <p:txBody>
          <a:bodyPr>
            <a:noAutofit/>
          </a:bodyPr>
          <a:lstStyle/>
          <a:p>
            <a:pPr algn="ctr" rtl="1"/>
            <a:r>
              <a:rPr lang="ar-LB" sz="4400" dirty="0" smtClean="0"/>
              <a:t>السؤال الاول: </a:t>
            </a:r>
            <a:br>
              <a:rPr lang="ar-LB" sz="4400" dirty="0" smtClean="0"/>
            </a:br>
            <a:r>
              <a:rPr lang="ar-LB" sz="4400" dirty="0" smtClean="0"/>
              <a:t>لماذا هذا التقرير هام؟ </a:t>
            </a:r>
            <a:br>
              <a:rPr lang="ar-LB" sz="4400" dirty="0" smtClean="0"/>
            </a:br>
            <a:r>
              <a:rPr lang="ar-LB" sz="4400" dirty="0" smtClean="0"/>
              <a:t>وما هو المختلف فيه؟ </a:t>
            </a:r>
            <a:endParaRPr lang="en-US" sz="4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50720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pPr algn="r" rtl="1"/>
            <a:r>
              <a:rPr lang="ar-LB" dirty="0" smtClean="0"/>
              <a:t>تقرير ... وتقرير</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614672"/>
          </a:xfrm>
        </p:spPr>
        <p:txBody>
          <a:bodyPr>
            <a:noAutofit/>
          </a:bodyPr>
          <a:lstStyle/>
          <a:p>
            <a:pPr marL="624078" indent="-514350" algn="r" rtl="1">
              <a:buFont typeface="+mj-lt"/>
              <a:buAutoNum type="arabicPeriod"/>
            </a:pPr>
            <a:r>
              <a:rPr lang="ar-LB" sz="3600" dirty="0" smtClean="0"/>
              <a:t>مساهمة نظرية: الاطار التحليلي لمفهوم التنمية</a:t>
            </a:r>
          </a:p>
          <a:p>
            <a:pPr marL="624078" indent="-514350" algn="r" rtl="1">
              <a:buFont typeface="+mj-lt"/>
              <a:buAutoNum type="arabicPeriod"/>
            </a:pPr>
            <a:r>
              <a:rPr lang="ar-LB" sz="3600" dirty="0" smtClean="0">
                <a:solidFill>
                  <a:schemeClr val="accent1">
                    <a:lumMod val="75000"/>
                  </a:schemeClr>
                </a:solidFill>
              </a:rPr>
              <a:t>البناء التراكمي على نقد مسار اهداف الالفية السابق</a:t>
            </a:r>
          </a:p>
          <a:p>
            <a:pPr marL="624078" indent="-514350" algn="r" rtl="1">
              <a:buFont typeface="+mj-lt"/>
              <a:buAutoNum type="arabicPeriod"/>
            </a:pPr>
            <a:r>
              <a:rPr lang="ar-LB" sz="3600" dirty="0" smtClean="0"/>
              <a:t>التمفصل على النقاش الحالي بصدد اجندة ما بعد 2015</a:t>
            </a:r>
          </a:p>
          <a:p>
            <a:pPr marL="624078" indent="-514350" algn="r" rtl="1">
              <a:buFont typeface="+mj-lt"/>
              <a:buAutoNum type="arabicPeriod"/>
            </a:pPr>
            <a:r>
              <a:rPr lang="ar-LB" sz="3600" dirty="0" smtClean="0">
                <a:solidFill>
                  <a:schemeClr val="accent1">
                    <a:lumMod val="75000"/>
                  </a:schemeClr>
                </a:solidFill>
              </a:rPr>
              <a:t>التزام التقرير فعليا بمضمون النقد والتوجهات الجديدة في التحليل</a:t>
            </a:r>
          </a:p>
          <a:p>
            <a:pPr marL="624078" indent="-514350" algn="r" rtl="1">
              <a:buFont typeface="+mj-lt"/>
              <a:buAutoNum type="arabicPeriod"/>
            </a:pPr>
            <a:r>
              <a:rPr lang="ar-LB" sz="3600" dirty="0" smtClean="0"/>
              <a:t>تضمنه اطر ادوات تحليل فيها قدر من التجديد</a:t>
            </a:r>
          </a:p>
          <a:p>
            <a:pPr marL="624078" indent="-514350" algn="r" rtl="1">
              <a:buFont typeface="+mj-lt"/>
              <a:buAutoNum type="arabicPeriod"/>
            </a:pPr>
            <a:r>
              <a:rPr lang="ar-LB" sz="3600" dirty="0" smtClean="0">
                <a:solidFill>
                  <a:schemeClr val="accent1">
                    <a:lumMod val="75000"/>
                  </a:schemeClr>
                </a:solidFill>
              </a:rPr>
              <a:t>تضمنه توصيات غير آنية. </a:t>
            </a:r>
            <a:endParaRPr lang="en-US" sz="3600" dirty="0">
              <a:solidFill>
                <a:schemeClr val="accent1">
                  <a:lumMod val="75000"/>
                </a:schemeClr>
              </a:solidFill>
            </a:endParaRPr>
          </a:p>
        </p:txBody>
      </p:sp>
      <p:sp>
        <p:nvSpPr>
          <p:cNvPr id="3" name="Title 2"/>
          <p:cNvSpPr>
            <a:spLocks noGrp="1"/>
          </p:cNvSpPr>
          <p:nvPr>
            <p:ph type="title"/>
          </p:nvPr>
        </p:nvSpPr>
        <p:spPr/>
        <p:txBody>
          <a:bodyPr/>
          <a:lstStyle/>
          <a:p>
            <a:pPr algn="r" rtl="1"/>
            <a:r>
              <a:rPr lang="ar-LB" dirty="0" smtClean="0"/>
              <a:t>ما الذي يميز هذا التقرير؟</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914400"/>
          </a:xfrm>
        </p:spPr>
        <p:txBody>
          <a:bodyPr/>
          <a:lstStyle/>
          <a:p>
            <a:pPr algn="r" rtl="1"/>
            <a:r>
              <a:rPr lang="ar-LB" dirty="0" smtClean="0"/>
              <a:t>1- مساهمة في تطوير مفهوم التنمية</a:t>
            </a:r>
            <a:endParaRPr lang="en-US" dirty="0"/>
          </a:p>
        </p:txBody>
      </p:sp>
      <p:graphicFrame>
        <p:nvGraphicFramePr>
          <p:cNvPr id="4" name="Diagram 3"/>
          <p:cNvGraphicFramePr/>
          <p:nvPr/>
        </p:nvGraphicFramePr>
        <p:xfrm>
          <a:off x="-152400" y="381000"/>
          <a:ext cx="4572000" cy="3352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3"/>
          <p:cNvGraphicFramePr>
            <a:graphicFrameLocks noGrp="1"/>
          </p:cNvGraphicFramePr>
          <p:nvPr>
            <p:ph idx="1"/>
          </p:nvPr>
        </p:nvGraphicFramePr>
        <p:xfrm>
          <a:off x="228600" y="3733800"/>
          <a:ext cx="4419600" cy="3048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pic>
        <p:nvPicPr>
          <p:cNvPr id="6" name="Picture 5"/>
          <p:cNvPicPr/>
          <p:nvPr/>
        </p:nvPicPr>
        <p:blipFill>
          <a:blip r:embed="rId10"/>
          <a:srcRect t="13113" r="-750"/>
          <a:stretch>
            <a:fillRect/>
          </a:stretch>
        </p:blipFill>
        <p:spPr>
          <a:xfrm>
            <a:off x="4724400" y="1371600"/>
            <a:ext cx="4208298" cy="5266944"/>
          </a:xfrm>
          <a:prstGeom prst="rect">
            <a:avLst/>
          </a:prstGeom>
        </p:spPr>
      </p:pic>
      <p:sp>
        <p:nvSpPr>
          <p:cNvPr id="7" name="TextBox 6"/>
          <p:cNvSpPr txBox="1"/>
          <p:nvPr/>
        </p:nvSpPr>
        <p:spPr>
          <a:xfrm>
            <a:off x="304800" y="6324601"/>
            <a:ext cx="4191000" cy="584775"/>
          </a:xfrm>
          <a:prstGeom prst="rect">
            <a:avLst/>
          </a:prstGeom>
          <a:noFill/>
          <a:ln>
            <a:noFill/>
          </a:ln>
        </p:spPr>
        <p:txBody>
          <a:bodyPr wrap="square" rtlCol="0">
            <a:spAutoFit/>
          </a:bodyPr>
          <a:lstStyle/>
          <a:p>
            <a:pPr algn="ctr"/>
            <a:r>
              <a:rPr lang="ar-LB" sz="3200" dirty="0" smtClean="0">
                <a:solidFill>
                  <a:schemeClr val="bg1"/>
                </a:solidFill>
              </a:rPr>
              <a:t>الاطار المؤسسي الداعم</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linds(horizontal)">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linds(horizontal)">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5" grpId="0">
        <p:bldAsOne/>
      </p:bldGraphic>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1447800" y="1905000"/>
            <a:ext cx="6477000" cy="4038600"/>
          </a:xfrm>
          <a:prstGeom prst="roundRect">
            <a:avLst/>
          </a:prstGeom>
          <a:noFill/>
          <a:ln w="762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p:cNvGraphicFramePr>
            <a:graphicFrameLocks noGrp="1"/>
          </p:cNvGraphicFramePr>
          <p:nvPr>
            <p:ph idx="1"/>
          </p:nvPr>
        </p:nvGraphicFramePr>
        <p:xfrm>
          <a:off x="304800" y="1481138"/>
          <a:ext cx="8382000" cy="51482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457200" y="274638"/>
            <a:ext cx="8229600" cy="1020762"/>
          </a:xfrm>
        </p:spPr>
        <p:txBody>
          <a:bodyPr>
            <a:normAutofit fontScale="90000"/>
          </a:bodyPr>
          <a:lstStyle/>
          <a:p>
            <a:pPr algn="r" rtl="1"/>
            <a:r>
              <a:rPr lang="ar-LB" dirty="0" smtClean="0"/>
              <a:t>الاطار المتكامل لتحقيق المستقبل الذي نصبو اليه – اجندة ما بعد 2015</a:t>
            </a:r>
            <a:endParaRPr lang="en-US" dirty="0"/>
          </a:p>
        </p:txBody>
      </p:sp>
      <p:sp>
        <p:nvSpPr>
          <p:cNvPr id="10" name="Line Callout 1 (Accent Bar) 9"/>
          <p:cNvSpPr/>
          <p:nvPr/>
        </p:nvSpPr>
        <p:spPr>
          <a:xfrm>
            <a:off x="5029200" y="2590800"/>
            <a:ext cx="990600" cy="533400"/>
          </a:xfrm>
          <a:prstGeom prst="accentCallout1">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LB" dirty="0" smtClean="0"/>
              <a:t>المبادئ الاساسية</a:t>
            </a:r>
            <a:endParaRPr lang="en-US" dirty="0"/>
          </a:p>
        </p:txBody>
      </p:sp>
      <p:sp>
        <p:nvSpPr>
          <p:cNvPr id="11" name="Line Callout 1 (Accent Bar) 10"/>
          <p:cNvSpPr/>
          <p:nvPr/>
        </p:nvSpPr>
        <p:spPr>
          <a:xfrm flipH="1">
            <a:off x="1066800" y="2819400"/>
            <a:ext cx="1143000" cy="609600"/>
          </a:xfrm>
          <a:prstGeom prst="accentCallout1">
            <a:avLst>
              <a:gd name="adj1" fmla="val 18750"/>
              <a:gd name="adj2" fmla="val -8333"/>
              <a:gd name="adj3" fmla="val 89826"/>
              <a:gd name="adj4" fmla="val -4484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LB" dirty="0" smtClean="0"/>
              <a:t>الابعاد الرئيسية</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1447800" y="1905000"/>
            <a:ext cx="6477000" cy="4038600"/>
          </a:xfrm>
          <a:prstGeom prst="roundRect">
            <a:avLst/>
          </a:prstGeom>
          <a:noFill/>
          <a:ln w="762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p:cNvGraphicFramePr>
            <a:graphicFrameLocks noGrp="1"/>
          </p:cNvGraphicFramePr>
          <p:nvPr>
            <p:ph idx="1"/>
          </p:nvPr>
        </p:nvGraphicFramePr>
        <p:xfrm>
          <a:off x="304800" y="1481138"/>
          <a:ext cx="8382000" cy="51482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457200" y="274638"/>
            <a:ext cx="8229600" cy="1020762"/>
          </a:xfrm>
        </p:spPr>
        <p:txBody>
          <a:bodyPr>
            <a:normAutofit fontScale="90000"/>
          </a:bodyPr>
          <a:lstStyle/>
          <a:p>
            <a:pPr algn="r" rtl="1"/>
            <a:r>
              <a:rPr lang="ar-LB" dirty="0" smtClean="0"/>
              <a:t>الاطار المتكامل لتحقيق المستقبل الذي نصبو اليه – اجندة ما بعد 2015 – المعدل عربيا</a:t>
            </a:r>
            <a:endParaRPr lang="en-US" dirty="0"/>
          </a:p>
        </p:txBody>
      </p:sp>
      <p:sp>
        <p:nvSpPr>
          <p:cNvPr id="10" name="Line Callout 1 (Accent Bar) 9"/>
          <p:cNvSpPr/>
          <p:nvPr/>
        </p:nvSpPr>
        <p:spPr>
          <a:xfrm>
            <a:off x="4953000" y="2743200"/>
            <a:ext cx="990600" cy="533400"/>
          </a:xfrm>
          <a:prstGeom prst="accentCallout1">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LB" dirty="0" smtClean="0"/>
              <a:t>المبادئ الاساسية</a:t>
            </a:r>
            <a:endParaRPr lang="en-US" dirty="0"/>
          </a:p>
        </p:txBody>
      </p:sp>
      <p:sp>
        <p:nvSpPr>
          <p:cNvPr id="11" name="Line Callout 1 (Accent Bar) 10"/>
          <p:cNvSpPr/>
          <p:nvPr/>
        </p:nvSpPr>
        <p:spPr>
          <a:xfrm flipH="1">
            <a:off x="838200" y="4191000"/>
            <a:ext cx="1143000" cy="609600"/>
          </a:xfrm>
          <a:prstGeom prst="accentCallout1">
            <a:avLst>
              <a:gd name="adj1" fmla="val 18750"/>
              <a:gd name="adj2" fmla="val -8333"/>
              <a:gd name="adj3" fmla="val 89826"/>
              <a:gd name="adj4" fmla="val -4484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LB" dirty="0" smtClean="0"/>
              <a:t>الابعاد الرئيسية</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792162"/>
          </a:xfrm>
        </p:spPr>
        <p:txBody>
          <a:bodyPr/>
          <a:lstStyle/>
          <a:p>
            <a:pPr algn="r" rtl="1"/>
            <a:r>
              <a:rPr lang="ar-LB" dirty="0" smtClean="0"/>
              <a:t>وايضا... اطار تحليلي ديناميكي</a:t>
            </a:r>
            <a:endParaRPr lang="en-US" dirty="0"/>
          </a:p>
        </p:txBody>
      </p:sp>
      <p:sp>
        <p:nvSpPr>
          <p:cNvPr id="4096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0963" name="Rectangle 3"/>
          <p:cNvSpPr>
            <a:spLocks noChangeArrowheads="1"/>
          </p:cNvSpPr>
          <p:nvPr/>
        </p:nvSpPr>
        <p:spPr bwMode="auto">
          <a:xfrm>
            <a:off x="0" y="4581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0980"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0983" name="Rectangle 23"/>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0984" name="Rectangle 24"/>
          <p:cNvSpPr>
            <a:spLocks noChangeArrowheads="1"/>
          </p:cNvSpPr>
          <p:nvPr/>
        </p:nvSpPr>
        <p:spPr bwMode="auto">
          <a:xfrm>
            <a:off x="0" y="4581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56" name="Diagram 55"/>
          <p:cNvGraphicFramePr/>
          <p:nvPr/>
        </p:nvGraphicFramePr>
        <p:xfrm>
          <a:off x="762000" y="1219200"/>
          <a:ext cx="7772399"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7" name="Oval 56"/>
          <p:cNvSpPr/>
          <p:nvPr/>
        </p:nvSpPr>
        <p:spPr>
          <a:xfrm>
            <a:off x="4267200" y="3124200"/>
            <a:ext cx="1371600" cy="1295400"/>
          </a:xfrm>
          <a:prstGeom prst="ellipse">
            <a:avLst/>
          </a:prstGeom>
          <a:noFill/>
          <a:ln w="571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3429000" y="2286000"/>
            <a:ext cx="2971800" cy="2971800"/>
          </a:xfrm>
          <a:prstGeom prst="ellipse">
            <a:avLst/>
          </a:prstGeom>
          <a:noFill/>
          <a:ln w="57150">
            <a:solidFill>
              <a:schemeClr val="accent4">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2438400" y="1371600"/>
            <a:ext cx="4953000" cy="5029200"/>
          </a:xfrm>
          <a:prstGeom prst="ellipse">
            <a:avLst/>
          </a:prstGeom>
          <a:noFill/>
          <a:ln w="571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p:cNvSpPr txBox="1"/>
          <p:nvPr/>
        </p:nvSpPr>
        <p:spPr>
          <a:xfrm>
            <a:off x="2667000" y="2971800"/>
            <a:ext cx="838200" cy="400110"/>
          </a:xfrm>
          <a:prstGeom prst="rect">
            <a:avLst/>
          </a:prstGeom>
          <a:noFill/>
          <a:ln>
            <a:noFill/>
          </a:ln>
        </p:spPr>
        <p:txBody>
          <a:bodyPr wrap="square" rtlCol="0">
            <a:spAutoFit/>
          </a:bodyPr>
          <a:lstStyle/>
          <a:p>
            <a:pPr algn="ctr" rtl="1"/>
            <a:r>
              <a:rPr lang="ar-LB" sz="2000" b="1" dirty="0" smtClean="0"/>
              <a:t>البيئي</a:t>
            </a:r>
            <a:endParaRPr lang="en-US" sz="2000" b="1" dirty="0"/>
          </a:p>
        </p:txBody>
      </p:sp>
      <p:sp>
        <p:nvSpPr>
          <p:cNvPr id="61" name="TextBox 60"/>
          <p:cNvSpPr txBox="1"/>
          <p:nvPr/>
        </p:nvSpPr>
        <p:spPr>
          <a:xfrm>
            <a:off x="4267200" y="1600200"/>
            <a:ext cx="1143000" cy="400110"/>
          </a:xfrm>
          <a:prstGeom prst="rect">
            <a:avLst/>
          </a:prstGeom>
          <a:noFill/>
          <a:ln>
            <a:noFill/>
          </a:ln>
        </p:spPr>
        <p:txBody>
          <a:bodyPr wrap="square" rtlCol="0">
            <a:spAutoFit/>
          </a:bodyPr>
          <a:lstStyle/>
          <a:p>
            <a:pPr algn="ctr" rtl="1"/>
            <a:r>
              <a:rPr lang="ar-LB" sz="2000" b="1" dirty="0" smtClean="0"/>
              <a:t>الاقتصادي</a:t>
            </a:r>
            <a:endParaRPr lang="en-US" sz="2000" b="1" dirty="0"/>
          </a:p>
        </p:txBody>
      </p:sp>
      <p:sp>
        <p:nvSpPr>
          <p:cNvPr id="62" name="TextBox 61"/>
          <p:cNvSpPr txBox="1"/>
          <p:nvPr/>
        </p:nvSpPr>
        <p:spPr>
          <a:xfrm>
            <a:off x="6172200" y="3048000"/>
            <a:ext cx="1066800" cy="400110"/>
          </a:xfrm>
          <a:prstGeom prst="rect">
            <a:avLst/>
          </a:prstGeom>
          <a:noFill/>
          <a:ln>
            <a:noFill/>
          </a:ln>
        </p:spPr>
        <p:txBody>
          <a:bodyPr wrap="square" rtlCol="0">
            <a:spAutoFit/>
          </a:bodyPr>
          <a:lstStyle/>
          <a:p>
            <a:pPr algn="ctr" rtl="1"/>
            <a:r>
              <a:rPr lang="ar-LB" sz="2000" b="1" dirty="0" smtClean="0"/>
              <a:t>الاجتماعي</a:t>
            </a:r>
            <a:endParaRPr lang="en-US" sz="2000" b="1" dirty="0"/>
          </a:p>
        </p:txBody>
      </p:sp>
      <p:sp>
        <p:nvSpPr>
          <p:cNvPr id="63" name="TextBox 62"/>
          <p:cNvSpPr txBox="1"/>
          <p:nvPr/>
        </p:nvSpPr>
        <p:spPr>
          <a:xfrm>
            <a:off x="3200400" y="5029200"/>
            <a:ext cx="1143000" cy="400110"/>
          </a:xfrm>
          <a:prstGeom prst="rect">
            <a:avLst/>
          </a:prstGeom>
          <a:noFill/>
          <a:ln>
            <a:noFill/>
          </a:ln>
        </p:spPr>
        <p:txBody>
          <a:bodyPr wrap="square" rtlCol="0">
            <a:spAutoFit/>
          </a:bodyPr>
          <a:lstStyle/>
          <a:p>
            <a:pPr algn="ctr" rtl="1"/>
            <a:r>
              <a:rPr lang="ar-LB" sz="2000" b="1" dirty="0" smtClean="0"/>
              <a:t>السياسي</a:t>
            </a:r>
            <a:endParaRPr lang="en-US" sz="2000" b="1" dirty="0"/>
          </a:p>
        </p:txBody>
      </p:sp>
      <p:sp>
        <p:nvSpPr>
          <p:cNvPr id="64" name="TextBox 63"/>
          <p:cNvSpPr txBox="1"/>
          <p:nvPr/>
        </p:nvSpPr>
        <p:spPr>
          <a:xfrm>
            <a:off x="5791200" y="5029200"/>
            <a:ext cx="838200" cy="400110"/>
          </a:xfrm>
          <a:prstGeom prst="rect">
            <a:avLst/>
          </a:prstGeom>
          <a:noFill/>
          <a:ln>
            <a:noFill/>
          </a:ln>
        </p:spPr>
        <p:txBody>
          <a:bodyPr wrap="square" rtlCol="0">
            <a:spAutoFit/>
          </a:bodyPr>
          <a:lstStyle/>
          <a:p>
            <a:pPr algn="ctr" rtl="1"/>
            <a:r>
              <a:rPr lang="ar-LB" sz="2000" b="1" dirty="0" smtClean="0"/>
              <a:t>الثقافي</a:t>
            </a:r>
            <a:endParaRPr lang="en-US" sz="2000" b="1" dirty="0"/>
          </a:p>
        </p:txBody>
      </p:sp>
      <p:sp>
        <p:nvSpPr>
          <p:cNvPr id="40985" name="AutoShape 25"/>
          <p:cNvSpPr>
            <a:spLocks noChangeArrowheads="1"/>
          </p:cNvSpPr>
          <p:nvPr/>
        </p:nvSpPr>
        <p:spPr bwMode="auto">
          <a:xfrm rot="5400000">
            <a:off x="4086838" y="4688910"/>
            <a:ext cx="1505297" cy="661878"/>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38100">
            <a:solidFill>
              <a:srgbClr val="C00000"/>
            </a:solidFill>
            <a:prstDash val="dash"/>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0986" name="AutoShape 26"/>
          <p:cNvSpPr>
            <a:spLocks noChangeArrowheads="1"/>
          </p:cNvSpPr>
          <p:nvPr/>
        </p:nvSpPr>
        <p:spPr bwMode="auto">
          <a:xfrm rot="31123964">
            <a:off x="2729377" y="3917960"/>
            <a:ext cx="1693322" cy="661878"/>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38100">
            <a:solidFill>
              <a:srgbClr val="C00000"/>
            </a:solidFill>
            <a:prstDash val="dash"/>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0987" name="AutoShape 27"/>
          <p:cNvSpPr>
            <a:spLocks noChangeArrowheads="1"/>
          </p:cNvSpPr>
          <p:nvPr/>
        </p:nvSpPr>
        <p:spPr bwMode="auto">
          <a:xfrm rot="13631766">
            <a:off x="3313516" y="2248802"/>
            <a:ext cx="1516382" cy="763063"/>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38100">
            <a:solidFill>
              <a:srgbClr val="C00000"/>
            </a:solidFill>
            <a:prstDash val="dash"/>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0988" name="AutoShape 28"/>
          <p:cNvSpPr>
            <a:spLocks noChangeArrowheads="1"/>
          </p:cNvSpPr>
          <p:nvPr/>
        </p:nvSpPr>
        <p:spPr bwMode="auto">
          <a:xfrm rot="23456772">
            <a:off x="5326290" y="3832476"/>
            <a:ext cx="1779321" cy="758929"/>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38100">
            <a:solidFill>
              <a:srgbClr val="C00000"/>
            </a:solidFill>
            <a:prstDash val="dash"/>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0989" name="AutoShape 29"/>
          <p:cNvSpPr>
            <a:spLocks noChangeArrowheads="1"/>
          </p:cNvSpPr>
          <p:nvPr/>
        </p:nvSpPr>
        <p:spPr bwMode="auto">
          <a:xfrm rot="19031766">
            <a:off x="5075958" y="2383914"/>
            <a:ext cx="1444752" cy="661879"/>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38100">
            <a:solidFill>
              <a:srgbClr val="C00000"/>
            </a:solidFill>
            <a:prstDash val="dash"/>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0990" name="AutoShape 30"/>
          <p:cNvSpPr>
            <a:spLocks/>
          </p:cNvSpPr>
          <p:nvPr/>
        </p:nvSpPr>
        <p:spPr bwMode="auto">
          <a:xfrm>
            <a:off x="7543800" y="1371600"/>
            <a:ext cx="1371600" cy="2220913"/>
          </a:xfrm>
          <a:prstGeom prst="callout1">
            <a:avLst>
              <a:gd name="adj1" fmla="val 107069"/>
              <a:gd name="adj2" fmla="val 90231"/>
              <a:gd name="adj3" fmla="val 104907"/>
              <a:gd name="adj4" fmla="val -144518"/>
            </a:avLst>
          </a:prstGeom>
          <a:solidFill>
            <a:srgbClr val="DBE5F1"/>
          </a:solidFill>
          <a:ln w="38100">
            <a:solidFill>
              <a:srgbClr val="4F81BD"/>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LB"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التنمية بصفتها محرك</a:t>
            </a:r>
            <a:r>
              <a:rPr kumimoji="0" lang="ar-LB" sz="2000" b="0" i="0" u="none" strike="noStrike" cap="none" normalizeH="0" baseline="0" dirty="0" smtClean="0">
                <a:ln>
                  <a:noFill/>
                </a:ln>
                <a:solidFill>
                  <a:schemeClr val="tx1"/>
                </a:solidFill>
                <a:effectLst/>
                <a:latin typeface="Arial" pitchFamily="34" charset="0"/>
                <a:ea typeface="Arial" pitchFamily="34" charset="0"/>
                <a:cs typeface="Arial" pitchFamily="34" charset="0"/>
              </a:rPr>
              <a:t> التطور المجتمعي، النواة الصلبة لإستراتيجية التنمية.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40991" name="AutoShape 31"/>
          <p:cNvSpPr>
            <a:spLocks/>
          </p:cNvSpPr>
          <p:nvPr/>
        </p:nvSpPr>
        <p:spPr bwMode="auto">
          <a:xfrm>
            <a:off x="381000" y="1600200"/>
            <a:ext cx="1660525" cy="2133600"/>
          </a:xfrm>
          <a:prstGeom prst="accentCallout2">
            <a:avLst>
              <a:gd name="adj1" fmla="val 8935"/>
              <a:gd name="adj2" fmla="val 107255"/>
              <a:gd name="adj3" fmla="val 8935"/>
              <a:gd name="adj4" fmla="val 144074"/>
              <a:gd name="adj5" fmla="val 54298"/>
              <a:gd name="adj6" fmla="val 144756"/>
            </a:avLst>
          </a:prstGeom>
          <a:solidFill>
            <a:srgbClr val="DBE5F1"/>
          </a:solidFill>
          <a:ln w="38100">
            <a:solidFill>
              <a:srgbClr val="548DD4"/>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LB"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التنمية بصفتها نتيجة</a:t>
            </a:r>
            <a:r>
              <a:rPr kumimoji="0" lang="ar-LB" sz="2000" b="0" i="0" u="none" strike="noStrike" cap="none" normalizeH="0" baseline="0" dirty="0" smtClean="0">
                <a:ln>
                  <a:noFill/>
                </a:ln>
                <a:solidFill>
                  <a:schemeClr val="tx1"/>
                </a:solidFill>
                <a:effectLst/>
                <a:latin typeface="Arial" pitchFamily="34" charset="0"/>
                <a:ea typeface="Arial" pitchFamily="34" charset="0"/>
                <a:cs typeface="Arial" pitchFamily="34" charset="0"/>
              </a:rPr>
              <a:t> تضافر مساهمات الاستراتيجيات العامة والخاصة لمختلف المكونات.</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blinds(horizontal)">
                                      <p:cBhvr>
                                        <p:cTn id="7" dur="500"/>
                                        <p:tgtEl>
                                          <p:spTgt spid="5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1"/>
                                        </p:tgtEl>
                                        <p:attrNameLst>
                                          <p:attrName>style.visibility</p:attrName>
                                        </p:attrNameLst>
                                      </p:cBhvr>
                                      <p:to>
                                        <p:strVal val="visible"/>
                                      </p:to>
                                    </p:set>
                                    <p:animEffect transition="in" filter="blinds(horizontal)">
                                      <p:cBhvr>
                                        <p:cTn id="10" dur="500"/>
                                        <p:tgtEl>
                                          <p:spTgt spid="61"/>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0"/>
                                        </p:tgtEl>
                                        <p:attrNameLst>
                                          <p:attrName>style.visibility</p:attrName>
                                        </p:attrNameLst>
                                      </p:cBhvr>
                                      <p:to>
                                        <p:strVal val="visible"/>
                                      </p:to>
                                    </p:set>
                                    <p:animEffect transition="in" filter="blinds(horizontal)">
                                      <p:cBhvr>
                                        <p:cTn id="13" dur="500"/>
                                        <p:tgtEl>
                                          <p:spTgt spid="60"/>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63"/>
                                        </p:tgtEl>
                                        <p:attrNameLst>
                                          <p:attrName>style.visibility</p:attrName>
                                        </p:attrNameLst>
                                      </p:cBhvr>
                                      <p:to>
                                        <p:strVal val="visible"/>
                                      </p:to>
                                    </p:set>
                                    <p:animEffect transition="in" filter="blinds(horizontal)">
                                      <p:cBhvr>
                                        <p:cTn id="16" dur="500"/>
                                        <p:tgtEl>
                                          <p:spTgt spid="63"/>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64"/>
                                        </p:tgtEl>
                                        <p:attrNameLst>
                                          <p:attrName>style.visibility</p:attrName>
                                        </p:attrNameLst>
                                      </p:cBhvr>
                                      <p:to>
                                        <p:strVal val="visible"/>
                                      </p:to>
                                    </p:set>
                                    <p:animEffect transition="in" filter="blinds(horizontal)">
                                      <p:cBhvr>
                                        <p:cTn id="19" dur="500"/>
                                        <p:tgtEl>
                                          <p:spTgt spid="64"/>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62"/>
                                        </p:tgtEl>
                                        <p:attrNameLst>
                                          <p:attrName>style.visibility</p:attrName>
                                        </p:attrNameLst>
                                      </p:cBhvr>
                                      <p:to>
                                        <p:strVal val="visible"/>
                                      </p:to>
                                    </p:set>
                                    <p:animEffect transition="in" filter="blinds(horizontal)">
                                      <p:cBhvr>
                                        <p:cTn id="22" dur="500"/>
                                        <p:tgtEl>
                                          <p:spTgt spid="62"/>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57"/>
                                        </p:tgtEl>
                                        <p:attrNameLst>
                                          <p:attrName>style.visibility</p:attrName>
                                        </p:attrNameLst>
                                      </p:cBhvr>
                                      <p:to>
                                        <p:strVal val="visible"/>
                                      </p:to>
                                    </p:set>
                                    <p:anim calcmode="lin" valueType="num">
                                      <p:cBhvr additive="base">
                                        <p:cTn id="27" dur="500" fill="hold"/>
                                        <p:tgtEl>
                                          <p:spTgt spid="57"/>
                                        </p:tgtEl>
                                        <p:attrNameLst>
                                          <p:attrName>ppt_x</p:attrName>
                                        </p:attrNameLst>
                                      </p:cBhvr>
                                      <p:tavLst>
                                        <p:tav tm="0">
                                          <p:val>
                                            <p:strVal val="#ppt_x"/>
                                          </p:val>
                                        </p:tav>
                                        <p:tav tm="100000">
                                          <p:val>
                                            <p:strVal val="#ppt_x"/>
                                          </p:val>
                                        </p:tav>
                                      </p:tavLst>
                                    </p:anim>
                                    <p:anim calcmode="lin" valueType="num">
                                      <p:cBhvr additive="base">
                                        <p:cTn id="28" dur="500" fill="hold"/>
                                        <p:tgtEl>
                                          <p:spTgt spid="57"/>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40990"/>
                                        </p:tgtEl>
                                        <p:attrNameLst>
                                          <p:attrName>style.visibility</p:attrName>
                                        </p:attrNameLst>
                                      </p:cBhvr>
                                      <p:to>
                                        <p:strVal val="visible"/>
                                      </p:to>
                                    </p:set>
                                    <p:anim calcmode="lin" valueType="num">
                                      <p:cBhvr additive="base">
                                        <p:cTn id="31" dur="500" fill="hold"/>
                                        <p:tgtEl>
                                          <p:spTgt spid="40990"/>
                                        </p:tgtEl>
                                        <p:attrNameLst>
                                          <p:attrName>ppt_x</p:attrName>
                                        </p:attrNameLst>
                                      </p:cBhvr>
                                      <p:tavLst>
                                        <p:tav tm="0">
                                          <p:val>
                                            <p:strVal val="#ppt_x"/>
                                          </p:val>
                                        </p:tav>
                                        <p:tav tm="100000">
                                          <p:val>
                                            <p:strVal val="#ppt_x"/>
                                          </p:val>
                                        </p:tav>
                                      </p:tavLst>
                                    </p:anim>
                                    <p:anim calcmode="lin" valueType="num">
                                      <p:cBhvr additive="base">
                                        <p:cTn id="32" dur="500" fill="hold"/>
                                        <p:tgtEl>
                                          <p:spTgt spid="4099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9"/>
                                        </p:tgtEl>
                                        <p:attrNameLst>
                                          <p:attrName>style.visibility</p:attrName>
                                        </p:attrNameLst>
                                      </p:cBhvr>
                                      <p:to>
                                        <p:strVal val="visible"/>
                                      </p:to>
                                    </p:set>
                                    <p:anim calcmode="lin" valueType="num">
                                      <p:cBhvr additive="base">
                                        <p:cTn id="37" dur="500" fill="hold"/>
                                        <p:tgtEl>
                                          <p:spTgt spid="59"/>
                                        </p:tgtEl>
                                        <p:attrNameLst>
                                          <p:attrName>ppt_x</p:attrName>
                                        </p:attrNameLst>
                                      </p:cBhvr>
                                      <p:tavLst>
                                        <p:tav tm="0">
                                          <p:val>
                                            <p:strVal val="#ppt_x"/>
                                          </p:val>
                                        </p:tav>
                                        <p:tav tm="100000">
                                          <p:val>
                                            <p:strVal val="#ppt_x"/>
                                          </p:val>
                                        </p:tav>
                                      </p:tavLst>
                                    </p:anim>
                                    <p:anim calcmode="lin" valueType="num">
                                      <p:cBhvr additive="base">
                                        <p:cTn id="38" dur="500" fill="hold"/>
                                        <p:tgtEl>
                                          <p:spTgt spid="59"/>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40991"/>
                                        </p:tgtEl>
                                        <p:attrNameLst>
                                          <p:attrName>style.visibility</p:attrName>
                                        </p:attrNameLst>
                                      </p:cBhvr>
                                      <p:to>
                                        <p:strVal val="visible"/>
                                      </p:to>
                                    </p:set>
                                    <p:anim calcmode="lin" valueType="num">
                                      <p:cBhvr additive="base">
                                        <p:cTn id="41" dur="500" fill="hold"/>
                                        <p:tgtEl>
                                          <p:spTgt spid="40991"/>
                                        </p:tgtEl>
                                        <p:attrNameLst>
                                          <p:attrName>ppt_x</p:attrName>
                                        </p:attrNameLst>
                                      </p:cBhvr>
                                      <p:tavLst>
                                        <p:tav tm="0">
                                          <p:val>
                                            <p:strVal val="#ppt_x"/>
                                          </p:val>
                                        </p:tav>
                                        <p:tav tm="100000">
                                          <p:val>
                                            <p:strVal val="#ppt_x"/>
                                          </p:val>
                                        </p:tav>
                                      </p:tavLst>
                                    </p:anim>
                                    <p:anim calcmode="lin" valueType="num">
                                      <p:cBhvr additive="base">
                                        <p:cTn id="42" dur="500" fill="hold"/>
                                        <p:tgtEl>
                                          <p:spTgt spid="40991"/>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58"/>
                                        </p:tgtEl>
                                        <p:attrNameLst>
                                          <p:attrName>style.visibility</p:attrName>
                                        </p:attrNameLst>
                                      </p:cBhvr>
                                      <p:to>
                                        <p:strVal val="visible"/>
                                      </p:to>
                                    </p:set>
                                    <p:animEffect transition="in" filter="diamond(in)">
                                      <p:cBhvr>
                                        <p:cTn id="47" dur="2000"/>
                                        <p:tgtEl>
                                          <p:spTgt spid="58"/>
                                        </p:tgtEl>
                                      </p:cBhvr>
                                    </p:animEffect>
                                  </p:childTnLst>
                                </p:cTn>
                              </p:par>
                              <p:par>
                                <p:cTn id="48" presetID="8" presetClass="entr" presetSubtype="16" fill="hold" grpId="0" nodeType="withEffect">
                                  <p:stCondLst>
                                    <p:cond delay="0"/>
                                  </p:stCondLst>
                                  <p:childTnLst>
                                    <p:set>
                                      <p:cBhvr>
                                        <p:cTn id="49" dur="1" fill="hold">
                                          <p:stCondLst>
                                            <p:cond delay="0"/>
                                          </p:stCondLst>
                                        </p:cTn>
                                        <p:tgtEl>
                                          <p:spTgt spid="40987"/>
                                        </p:tgtEl>
                                        <p:attrNameLst>
                                          <p:attrName>style.visibility</p:attrName>
                                        </p:attrNameLst>
                                      </p:cBhvr>
                                      <p:to>
                                        <p:strVal val="visible"/>
                                      </p:to>
                                    </p:set>
                                    <p:animEffect transition="in" filter="diamond(in)">
                                      <p:cBhvr>
                                        <p:cTn id="50" dur="2000"/>
                                        <p:tgtEl>
                                          <p:spTgt spid="40987"/>
                                        </p:tgtEl>
                                      </p:cBhvr>
                                    </p:animEffect>
                                  </p:childTnLst>
                                </p:cTn>
                              </p:par>
                              <p:par>
                                <p:cTn id="51" presetID="8" presetClass="entr" presetSubtype="16" fill="hold" grpId="0" nodeType="withEffect">
                                  <p:stCondLst>
                                    <p:cond delay="0"/>
                                  </p:stCondLst>
                                  <p:childTnLst>
                                    <p:set>
                                      <p:cBhvr>
                                        <p:cTn id="52" dur="1" fill="hold">
                                          <p:stCondLst>
                                            <p:cond delay="0"/>
                                          </p:stCondLst>
                                        </p:cTn>
                                        <p:tgtEl>
                                          <p:spTgt spid="40986"/>
                                        </p:tgtEl>
                                        <p:attrNameLst>
                                          <p:attrName>style.visibility</p:attrName>
                                        </p:attrNameLst>
                                      </p:cBhvr>
                                      <p:to>
                                        <p:strVal val="visible"/>
                                      </p:to>
                                    </p:set>
                                    <p:animEffect transition="in" filter="diamond(in)">
                                      <p:cBhvr>
                                        <p:cTn id="53" dur="2000"/>
                                        <p:tgtEl>
                                          <p:spTgt spid="40986"/>
                                        </p:tgtEl>
                                      </p:cBhvr>
                                    </p:animEffect>
                                  </p:childTnLst>
                                </p:cTn>
                              </p:par>
                              <p:par>
                                <p:cTn id="54" presetID="8" presetClass="entr" presetSubtype="16" fill="hold" grpId="0" nodeType="withEffect">
                                  <p:stCondLst>
                                    <p:cond delay="0"/>
                                  </p:stCondLst>
                                  <p:childTnLst>
                                    <p:set>
                                      <p:cBhvr>
                                        <p:cTn id="55" dur="1" fill="hold">
                                          <p:stCondLst>
                                            <p:cond delay="0"/>
                                          </p:stCondLst>
                                        </p:cTn>
                                        <p:tgtEl>
                                          <p:spTgt spid="40985"/>
                                        </p:tgtEl>
                                        <p:attrNameLst>
                                          <p:attrName>style.visibility</p:attrName>
                                        </p:attrNameLst>
                                      </p:cBhvr>
                                      <p:to>
                                        <p:strVal val="visible"/>
                                      </p:to>
                                    </p:set>
                                    <p:animEffect transition="in" filter="diamond(in)">
                                      <p:cBhvr>
                                        <p:cTn id="56" dur="2000"/>
                                        <p:tgtEl>
                                          <p:spTgt spid="40985"/>
                                        </p:tgtEl>
                                      </p:cBhvr>
                                    </p:animEffect>
                                  </p:childTnLst>
                                </p:cTn>
                              </p:par>
                              <p:par>
                                <p:cTn id="57" presetID="8" presetClass="entr" presetSubtype="16" fill="hold" grpId="0" nodeType="withEffect">
                                  <p:stCondLst>
                                    <p:cond delay="0"/>
                                  </p:stCondLst>
                                  <p:childTnLst>
                                    <p:set>
                                      <p:cBhvr>
                                        <p:cTn id="58" dur="1" fill="hold">
                                          <p:stCondLst>
                                            <p:cond delay="0"/>
                                          </p:stCondLst>
                                        </p:cTn>
                                        <p:tgtEl>
                                          <p:spTgt spid="40988"/>
                                        </p:tgtEl>
                                        <p:attrNameLst>
                                          <p:attrName>style.visibility</p:attrName>
                                        </p:attrNameLst>
                                      </p:cBhvr>
                                      <p:to>
                                        <p:strVal val="visible"/>
                                      </p:to>
                                    </p:set>
                                    <p:animEffect transition="in" filter="diamond(in)">
                                      <p:cBhvr>
                                        <p:cTn id="59" dur="2000"/>
                                        <p:tgtEl>
                                          <p:spTgt spid="40988"/>
                                        </p:tgtEl>
                                      </p:cBhvr>
                                    </p:animEffect>
                                  </p:childTnLst>
                                </p:cTn>
                              </p:par>
                              <p:par>
                                <p:cTn id="60" presetID="8" presetClass="entr" presetSubtype="16" fill="hold" grpId="0" nodeType="withEffect">
                                  <p:stCondLst>
                                    <p:cond delay="0"/>
                                  </p:stCondLst>
                                  <p:childTnLst>
                                    <p:set>
                                      <p:cBhvr>
                                        <p:cTn id="61" dur="1" fill="hold">
                                          <p:stCondLst>
                                            <p:cond delay="0"/>
                                          </p:stCondLst>
                                        </p:cTn>
                                        <p:tgtEl>
                                          <p:spTgt spid="40989"/>
                                        </p:tgtEl>
                                        <p:attrNameLst>
                                          <p:attrName>style.visibility</p:attrName>
                                        </p:attrNameLst>
                                      </p:cBhvr>
                                      <p:to>
                                        <p:strVal val="visible"/>
                                      </p:to>
                                    </p:set>
                                    <p:animEffect transition="in" filter="diamond(in)">
                                      <p:cBhvr>
                                        <p:cTn id="62" dur="2000"/>
                                        <p:tgtEl>
                                          <p:spTgt spid="409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6" grpId="0">
        <p:bldAsOne/>
      </p:bldGraphic>
      <p:bldP spid="57" grpId="0" animBg="1"/>
      <p:bldP spid="58" grpId="0" animBg="1"/>
      <p:bldP spid="59" grpId="0" animBg="1"/>
      <p:bldP spid="60" grpId="0"/>
      <p:bldP spid="61" grpId="0"/>
      <p:bldP spid="62" grpId="0"/>
      <p:bldP spid="63" grpId="0"/>
      <p:bldP spid="64" grpId="0"/>
      <p:bldP spid="40985" grpId="0" animBg="1"/>
      <p:bldP spid="40986" grpId="0" animBg="1"/>
      <p:bldP spid="40987" grpId="0" animBg="1"/>
      <p:bldP spid="40988" grpId="0" animBg="1"/>
      <p:bldP spid="40989" grpId="0" animBg="1"/>
      <p:bldP spid="40990" grpId="0" animBg="1"/>
      <p:bldP spid="40991"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1091</TotalTime>
  <Words>1351</Words>
  <Application>Microsoft Office PowerPoint</Application>
  <PresentationFormat>On-screen Show (4:3)</PresentationFormat>
  <Paragraphs>166</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Concourse</vt:lpstr>
      <vt:lpstr>الأهداف الإنمائية في زمن التحول: نحو تنمية تضمينية شاملة</vt:lpstr>
      <vt:lpstr>أسئلة في البداية... أسئلة في النهاية</vt:lpstr>
      <vt:lpstr>السؤال الاول:  لماذا هذا التقرير هام؟  وما هو المختلف فيه؟ </vt:lpstr>
      <vt:lpstr>تقرير ... وتقرير</vt:lpstr>
      <vt:lpstr>ما الذي يميز هذا التقرير؟</vt:lpstr>
      <vt:lpstr>1- مساهمة في تطوير مفهوم التنمية</vt:lpstr>
      <vt:lpstr>الاطار المتكامل لتحقيق المستقبل الذي نصبو اليه – اجندة ما بعد 2015</vt:lpstr>
      <vt:lpstr>الاطار المتكامل لتحقيق المستقبل الذي نصبو اليه – اجندة ما بعد 2015 – المعدل عربيا</vt:lpstr>
      <vt:lpstr>وايضا... اطار تحليلي ديناميكي</vt:lpstr>
      <vt:lpstr>2- البناء على المسار السابق</vt:lpstr>
      <vt:lpstr>4- الالتزام الفوري بالتوجهات الجديدة</vt:lpstr>
      <vt:lpstr>5- أطر وادوات تحليل مبتكرة نسبيا</vt:lpstr>
      <vt:lpstr>الاهداف البيئية: مقاربة متمايزة</vt:lpstr>
      <vt:lpstr>6- توصيات غير آنية</vt:lpstr>
      <vt:lpstr>أولويات المجموعات الفرعية</vt:lpstr>
      <vt:lpstr>مبادرة عربية لتحقيق اهداف الالفية اقليميا</vt:lpstr>
      <vt:lpstr>ما الجديد  في المشروع (النشاط) نفسه؟</vt:lpstr>
      <vt:lpstr>الجديد في النشاط وآلية تنفيذه - 1</vt:lpstr>
      <vt:lpstr>الجديد في النشاط وآلية تنفيذه - 2</vt:lpstr>
      <vt:lpstr>ما أنجز  .......................  وما سيأتي</vt:lpstr>
      <vt:lpstr>شكرا </vt:lpstr>
    </vt:vector>
  </TitlesOfParts>
  <Company>Lenovo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الأهداف الإنمائية في زمن التحول: نحو تنمية تضمينية شاملة</dc:title>
  <dc:creator>Lenovo User</dc:creator>
  <cp:lastModifiedBy>Lenovo User</cp:lastModifiedBy>
  <cp:revision>34</cp:revision>
  <dcterms:created xsi:type="dcterms:W3CDTF">2012-02-14T09:32:46Z</dcterms:created>
  <dcterms:modified xsi:type="dcterms:W3CDTF">2013-10-10T12:00:38Z</dcterms:modified>
</cp:coreProperties>
</file>